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autoCompressPictures="0">
  <p:sldMasterIdLst>
    <p:sldMasterId id="2147483666" r:id="rId4"/>
  </p:sldMasterIdLst>
  <p:notesMasterIdLst>
    <p:notesMasterId r:id="rId23"/>
  </p:notesMasterIdLst>
  <p:handoutMasterIdLst>
    <p:handoutMasterId r:id="rId24"/>
  </p:handoutMasterIdLst>
  <p:sldIdLst>
    <p:sldId id="256" r:id="rId5"/>
    <p:sldId id="277" r:id="rId6"/>
    <p:sldId id="278" r:id="rId7"/>
    <p:sldId id="295" r:id="rId8"/>
    <p:sldId id="261" r:id="rId9"/>
    <p:sldId id="270" r:id="rId10"/>
    <p:sldId id="264" r:id="rId11"/>
    <p:sldId id="296" r:id="rId12"/>
    <p:sldId id="297" r:id="rId13"/>
    <p:sldId id="298" r:id="rId14"/>
    <p:sldId id="299" r:id="rId15"/>
    <p:sldId id="300" r:id="rId16"/>
    <p:sldId id="303" r:id="rId17"/>
    <p:sldId id="301" r:id="rId18"/>
    <p:sldId id="302" r:id="rId19"/>
    <p:sldId id="304" r:id="rId20"/>
    <p:sldId id="305" r:id="rId21"/>
    <p:sldId id="306"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360" userDrawn="1">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4" name="Автор" initials="А" lastIdx="0"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9E6D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7E9639D4-E3E2-4D34-9284-5A2195B3D0D7}">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Світлий стиль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B301B821-A1FF-4177-AEE7-76D212191A09}" styleName="Помірний стиль 1 – акцент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09" autoAdjust="0"/>
  </p:normalViewPr>
  <p:slideViewPr>
    <p:cSldViewPr snapToGrid="0">
      <p:cViewPr varScale="1">
        <p:scale>
          <a:sx n="150" d="100"/>
          <a:sy n="150" d="100"/>
        </p:scale>
        <p:origin x="702" y="126"/>
      </p:cViewPr>
      <p:guideLst>
        <p:guide orient="horz" pos="3360"/>
        <p:guide pos="384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 Id="rId30" Type="http://schemas.microsoft.com/office/2018/10/relationships/authors" Targe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3F6ED8B-CF52-4A64-BACC-61D9C1041E0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0D7022B2-02C5-4E03-99BC-0BA3C57AC49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352A77B-D33C-49B3-A83C-450AA2ED72B3}" type="datetimeFigureOut">
              <a:rPr lang="en-US" smtClean="0"/>
              <a:t>12/16/2024</a:t>
            </a:fld>
            <a:endParaRPr lang="en-US" dirty="0"/>
          </a:p>
        </p:txBody>
      </p:sp>
      <p:sp>
        <p:nvSpPr>
          <p:cNvPr id="4" name="Footer Placeholder 3">
            <a:extLst>
              <a:ext uri="{FF2B5EF4-FFF2-40B4-BE49-F238E27FC236}">
                <a16:creationId xmlns:a16="http://schemas.microsoft.com/office/drawing/2014/main" id="{BC3FEE8C-8D38-4F2A-950E-071C6823E27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C567A6D-959B-4552-AB8D-4CCA819CAA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BF9A36D-7FAC-478F-9944-F324014F6FD1}" type="slidenum">
              <a:rPr lang="en-US" smtClean="0"/>
              <a:t>‹№›</a:t>
            </a:fld>
            <a:endParaRPr lang="en-US" dirty="0"/>
          </a:p>
        </p:txBody>
      </p:sp>
    </p:spTree>
    <p:extLst>
      <p:ext uri="{BB962C8B-B14F-4D97-AF65-F5344CB8AC3E}">
        <p14:creationId xmlns:p14="http://schemas.microsoft.com/office/powerpoint/2010/main" val="134246769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8D8F9A-F5CB-4EF8-A859-ED5E107B9763}" type="datetimeFigureOut">
              <a:rPr lang="en-US" smtClean="0"/>
              <a:t>12/16/2024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4B9A9E5-4F7F-4A7D-9DE1-899232329269}" type="slidenum">
              <a:rPr lang="en-US" smtClean="0"/>
              <a:t>‹№›</a:t>
            </a:fld>
            <a:endParaRPr lang="en-US" dirty="0"/>
          </a:p>
        </p:txBody>
      </p:sp>
    </p:spTree>
    <p:extLst>
      <p:ext uri="{BB962C8B-B14F-4D97-AF65-F5344CB8AC3E}">
        <p14:creationId xmlns:p14="http://schemas.microsoft.com/office/powerpoint/2010/main" val="13877831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Місце для зображення 1"/>
          <p:cNvSpPr>
            <a:spLocks noGrp="1" noRot="1" noChangeAspect="1"/>
          </p:cNvSpPr>
          <p:nvPr>
            <p:ph type="sldImg"/>
          </p:nvPr>
        </p:nvSpPr>
        <p:spPr/>
      </p:sp>
      <p:sp>
        <p:nvSpPr>
          <p:cNvPr id="3" name="Місце для нотаток 2"/>
          <p:cNvSpPr>
            <a:spLocks noGrp="1"/>
          </p:cNvSpPr>
          <p:nvPr>
            <p:ph type="body" idx="1"/>
          </p:nvPr>
        </p:nvSpPr>
        <p:spPr/>
        <p:txBody>
          <a:bodyPr/>
          <a:lstStyle/>
          <a:p>
            <a:endParaRPr lang="uk-UA" dirty="0"/>
          </a:p>
        </p:txBody>
      </p:sp>
      <p:sp>
        <p:nvSpPr>
          <p:cNvPr id="4" name="Місце для номера слайда 3"/>
          <p:cNvSpPr>
            <a:spLocks noGrp="1"/>
          </p:cNvSpPr>
          <p:nvPr>
            <p:ph type="sldNum" sz="quarter" idx="5"/>
          </p:nvPr>
        </p:nvSpPr>
        <p:spPr/>
        <p:txBody>
          <a:bodyPr/>
          <a:lstStyle/>
          <a:p>
            <a:fld id="{D4B9A9E5-4F7F-4A7D-9DE1-899232329269}" type="slidenum">
              <a:rPr lang="en-US" smtClean="0"/>
              <a:t>17</a:t>
            </a:fld>
            <a:endParaRPr lang="en-US" dirty="0"/>
          </a:p>
        </p:txBody>
      </p:sp>
    </p:spTree>
    <p:extLst>
      <p:ext uri="{BB962C8B-B14F-4D97-AF65-F5344CB8AC3E}">
        <p14:creationId xmlns:p14="http://schemas.microsoft.com/office/powerpoint/2010/main" val="8461266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E4A1DC-0961-6347-263D-ACEDE46EBFD8}"/>
            </a:ext>
          </a:extLst>
        </p:cNvPr>
        <p:cNvGrpSpPr/>
        <p:nvPr/>
      </p:nvGrpSpPr>
      <p:grpSpPr>
        <a:xfrm>
          <a:off x="0" y="0"/>
          <a:ext cx="0" cy="0"/>
          <a:chOff x="0" y="0"/>
          <a:chExt cx="0" cy="0"/>
        </a:xfrm>
      </p:grpSpPr>
      <p:sp>
        <p:nvSpPr>
          <p:cNvPr id="2" name="Місце для зображення 1">
            <a:extLst>
              <a:ext uri="{FF2B5EF4-FFF2-40B4-BE49-F238E27FC236}">
                <a16:creationId xmlns:a16="http://schemas.microsoft.com/office/drawing/2014/main" id="{52AC495A-1859-6758-42C4-E509801CAFB3}"/>
              </a:ext>
            </a:extLst>
          </p:cNvPr>
          <p:cNvSpPr>
            <a:spLocks noGrp="1" noRot="1" noChangeAspect="1"/>
          </p:cNvSpPr>
          <p:nvPr>
            <p:ph type="sldImg"/>
          </p:nvPr>
        </p:nvSpPr>
        <p:spPr/>
      </p:sp>
      <p:sp>
        <p:nvSpPr>
          <p:cNvPr id="3" name="Місце для нотаток 2">
            <a:extLst>
              <a:ext uri="{FF2B5EF4-FFF2-40B4-BE49-F238E27FC236}">
                <a16:creationId xmlns:a16="http://schemas.microsoft.com/office/drawing/2014/main" id="{64A1BF12-236E-A09B-2513-7F6666155022}"/>
              </a:ext>
            </a:extLst>
          </p:cNvPr>
          <p:cNvSpPr>
            <a:spLocks noGrp="1"/>
          </p:cNvSpPr>
          <p:nvPr>
            <p:ph type="body" idx="1"/>
          </p:nvPr>
        </p:nvSpPr>
        <p:spPr/>
        <p:txBody>
          <a:bodyPr/>
          <a:lstStyle/>
          <a:p>
            <a:endParaRPr lang="uk-UA" dirty="0"/>
          </a:p>
        </p:txBody>
      </p:sp>
      <p:sp>
        <p:nvSpPr>
          <p:cNvPr id="4" name="Місце для номера слайда 3">
            <a:extLst>
              <a:ext uri="{FF2B5EF4-FFF2-40B4-BE49-F238E27FC236}">
                <a16:creationId xmlns:a16="http://schemas.microsoft.com/office/drawing/2014/main" id="{B0E27F90-A15F-200C-E959-AB3B56BABE5A}"/>
              </a:ext>
            </a:extLst>
          </p:cNvPr>
          <p:cNvSpPr>
            <a:spLocks noGrp="1"/>
          </p:cNvSpPr>
          <p:nvPr>
            <p:ph type="sldNum" sz="quarter" idx="5"/>
          </p:nvPr>
        </p:nvSpPr>
        <p:spPr/>
        <p:txBody>
          <a:bodyPr/>
          <a:lstStyle/>
          <a:p>
            <a:fld id="{D4B9A9E5-4F7F-4A7D-9DE1-899232329269}" type="slidenum">
              <a:rPr lang="en-US" smtClean="0"/>
              <a:t>18</a:t>
            </a:fld>
            <a:endParaRPr lang="en-US" dirty="0"/>
          </a:p>
        </p:txBody>
      </p:sp>
    </p:spTree>
    <p:extLst>
      <p:ext uri="{BB962C8B-B14F-4D97-AF65-F5344CB8AC3E}">
        <p14:creationId xmlns:p14="http://schemas.microsoft.com/office/powerpoint/2010/main" val="55427236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6.svg"/><Relationship Id="rId7" Type="http://schemas.openxmlformats.org/officeDocument/2006/relationships/image" Target="../media/image20.svg"/><Relationship Id="rId2" Type="http://schemas.openxmlformats.org/officeDocument/2006/relationships/image" Target="../media/image15.png"/><Relationship Id="rId1" Type="http://schemas.openxmlformats.org/officeDocument/2006/relationships/slideMaster" Target="../slideMasters/slideMaster1.xml"/><Relationship Id="rId6" Type="http://schemas.openxmlformats.org/officeDocument/2006/relationships/image" Target="../media/image19.png"/><Relationship Id="rId5" Type="http://schemas.openxmlformats.org/officeDocument/2006/relationships/image" Target="../media/image18.svg"/><Relationship Id="rId4" Type="http://schemas.openxmlformats.org/officeDocument/2006/relationships/image" Target="../media/image17.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416040" y="4434840"/>
            <a:ext cx="4941771" cy="1122202"/>
          </a:xfrm>
        </p:spPr>
        <p:txBody>
          <a:bodyPr anchor="b">
            <a:noAutofit/>
          </a:bodyPr>
          <a:lstStyle>
            <a:lvl1pPr algn="l">
              <a:defRPr sz="3600" cap="all" spc="150" baseline="0">
                <a:solidFill>
                  <a:schemeClr val="tx1">
                    <a:lumMod val="75000"/>
                    <a:lumOff val="25000"/>
                  </a:schemeClr>
                </a:solidFill>
              </a:defRPr>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6416041" y="5586890"/>
            <a:ext cx="4941770" cy="396660"/>
          </a:xfrm>
        </p:spPr>
        <p:txBody>
          <a:bodyPr>
            <a:normAutofit/>
          </a:bodyPr>
          <a:lstStyle>
            <a:lvl1pPr marL="0" indent="0" algn="l">
              <a:lnSpc>
                <a:spcPct val="100000"/>
              </a:lnSpc>
              <a:buNone/>
              <a:defRPr sz="16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8" name="Graphic 7">
            <a:extLst>
              <a:ext uri="{FF2B5EF4-FFF2-40B4-BE49-F238E27FC236}">
                <a16:creationId xmlns:a16="http://schemas.microsoft.com/office/drawing/2014/main" id="{A04F1E16-9A84-4D0E-9706-79C396AF6AE6}"/>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9358" t="23650" b="-1"/>
          <a:stretch/>
        </p:blipFill>
        <p:spPr>
          <a:xfrm>
            <a:off x="0" y="0"/>
            <a:ext cx="9488312" cy="5054323"/>
          </a:xfrm>
          <a:prstGeom prst="rect">
            <a:avLst/>
          </a:prstGeom>
        </p:spPr>
      </p:pic>
    </p:spTree>
    <p:extLst>
      <p:ext uri="{BB962C8B-B14F-4D97-AF65-F5344CB8AC3E}">
        <p14:creationId xmlns:p14="http://schemas.microsoft.com/office/powerpoint/2010/main" val="9131086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arket comparison">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cap="all"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063855" y="3064615"/>
            <a:ext cx="1240971" cy="823912"/>
          </a:xfrm>
        </p:spPr>
        <p:txBody>
          <a:bodyPr anchor="ctr">
            <a:noAutofit/>
          </a:bodyPr>
          <a:lstStyle>
            <a:lvl1pPr marL="0" indent="0" algn="ctr">
              <a:buNone/>
              <a:defRPr lang="en-US" sz="4000" kern="1200" cap="all"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23" name="Text Placeholder 2">
            <a:extLst>
              <a:ext uri="{FF2B5EF4-FFF2-40B4-BE49-F238E27FC236}">
                <a16:creationId xmlns:a16="http://schemas.microsoft.com/office/drawing/2014/main" id="{A066E2EA-C6EA-4A02-818E-33BD582D92E7}"/>
              </a:ext>
            </a:extLst>
          </p:cNvPr>
          <p:cNvSpPr>
            <a:spLocks noGrp="1"/>
          </p:cNvSpPr>
          <p:nvPr>
            <p:ph type="body" idx="15" hasCustomPrompt="1"/>
          </p:nvPr>
        </p:nvSpPr>
        <p:spPr>
          <a:xfrm>
            <a:off x="5475514" y="3064615"/>
            <a:ext cx="1240971" cy="823912"/>
          </a:xfrm>
        </p:spPr>
        <p:txBody>
          <a:bodyPr anchor="ctr">
            <a:noAutofit/>
          </a:bodyPr>
          <a:lstStyle>
            <a:lvl1pPr marL="0" indent="0" algn="ctr">
              <a:buNone/>
              <a:defRPr lang="en-US" sz="4000" kern="1200" cap="all"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24" name="Text Placeholder 2">
            <a:extLst>
              <a:ext uri="{FF2B5EF4-FFF2-40B4-BE49-F238E27FC236}">
                <a16:creationId xmlns:a16="http://schemas.microsoft.com/office/drawing/2014/main" id="{97B9C3B0-3522-407C-B662-631E19ECC95F}"/>
              </a:ext>
            </a:extLst>
          </p:cNvPr>
          <p:cNvSpPr>
            <a:spLocks noGrp="1"/>
          </p:cNvSpPr>
          <p:nvPr>
            <p:ph type="body" idx="16" hasCustomPrompt="1"/>
          </p:nvPr>
        </p:nvSpPr>
        <p:spPr>
          <a:xfrm>
            <a:off x="8887174" y="3064615"/>
            <a:ext cx="1240971" cy="823912"/>
          </a:xfrm>
        </p:spPr>
        <p:txBody>
          <a:bodyPr anchor="ctr">
            <a:noAutofit/>
          </a:bodyPr>
          <a:lstStyle>
            <a:lvl1pPr marL="0" indent="0" algn="ctr">
              <a:buNone/>
              <a:defRPr lang="en-US" sz="4000" kern="1200" cap="all"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1129698" y="4824188"/>
            <a:ext cx="3124093" cy="462927"/>
          </a:xfrm>
        </p:spPr>
        <p:txBody>
          <a:bodyPr>
            <a:noAutofit/>
          </a:bodyPr>
          <a:lstStyle>
            <a:lvl1pPr marL="0" indent="0" algn="ctr">
              <a:lnSpc>
                <a:spcPct val="100000"/>
              </a:lnSpc>
              <a:buNone/>
              <a:defRPr sz="2000" cap="all" spc="50" baseline="0">
                <a:solidFill>
                  <a:schemeClr val="tx1">
                    <a:lumMod val="75000"/>
                    <a:lumOff val="25000"/>
                  </a:schemeClr>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4526261" y="4824188"/>
            <a:ext cx="3139479" cy="462927"/>
          </a:xfrm>
        </p:spPr>
        <p:txBody>
          <a:bodyPr>
            <a:normAutofit/>
          </a:bodyPr>
          <a:lstStyle>
            <a:lvl1pPr marL="0" indent="0" algn="ctr">
              <a:lnSpc>
                <a:spcPct val="100000"/>
              </a:lnSpc>
              <a:buNone/>
              <a:defRPr sz="2000" cap="all" spc="50" baseline="0">
                <a:solidFill>
                  <a:schemeClr val="tx1">
                    <a:lumMod val="75000"/>
                    <a:lumOff val="25000"/>
                  </a:schemeClr>
                </a:solidFill>
              </a:defRPr>
            </a:lvl1pPr>
            <a:lvl2pPr marL="457200" indent="0">
              <a:lnSpc>
                <a:spcPct val="100000"/>
              </a:lnSpc>
              <a:buNone/>
              <a:defRPr sz="2000" cap="all"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7938210" y="4824188"/>
            <a:ext cx="3124093" cy="462927"/>
          </a:xfrm>
        </p:spPr>
        <p:txBody>
          <a:bodyPr>
            <a:noAutofit/>
          </a:bodyPr>
          <a:lstStyle>
            <a:lvl1pPr marL="0" indent="0" algn="ctr">
              <a:lnSpc>
                <a:spcPct val="100000"/>
              </a:lnSpc>
              <a:buNone/>
              <a:defRPr sz="2000" cap="all" spc="50" baseline="0">
                <a:solidFill>
                  <a:schemeClr val="tx1">
                    <a:lumMod val="75000"/>
                    <a:lumOff val="25000"/>
                  </a:schemeClr>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pic>
        <p:nvPicPr>
          <p:cNvPr id="11" name="Graphic 10">
            <a:extLst>
              <a:ext uri="{FF2B5EF4-FFF2-40B4-BE49-F238E27FC236}">
                <a16:creationId xmlns:a16="http://schemas.microsoft.com/office/drawing/2014/main" id="{B38B0D13-BD5F-460B-B337-F4A9342026D0}"/>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465141" y="2358007"/>
            <a:ext cx="2438400" cy="2019300"/>
          </a:xfrm>
          <a:prstGeom prst="rect">
            <a:avLst/>
          </a:prstGeom>
        </p:spPr>
      </p:pic>
      <p:pic>
        <p:nvPicPr>
          <p:cNvPr id="13" name="Graphic 12">
            <a:extLst>
              <a:ext uri="{FF2B5EF4-FFF2-40B4-BE49-F238E27FC236}">
                <a16:creationId xmlns:a16="http://schemas.microsoft.com/office/drawing/2014/main" id="{BE72876B-D3DA-4462-9E24-3354D8D02A27}"/>
              </a:ext>
              <a:ext uri="{C183D7F6-B498-43B3-948B-1728B52AA6E4}">
                <adec:decorative xmlns:adec="http://schemas.microsoft.com/office/drawing/2017/decorative" val="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5000625" y="2531837"/>
            <a:ext cx="2190750" cy="1943100"/>
          </a:xfrm>
          <a:prstGeom prst="rect">
            <a:avLst/>
          </a:prstGeom>
        </p:spPr>
      </p:pic>
      <p:pic>
        <p:nvPicPr>
          <p:cNvPr id="15" name="Graphic 14">
            <a:extLst>
              <a:ext uri="{FF2B5EF4-FFF2-40B4-BE49-F238E27FC236}">
                <a16:creationId xmlns:a16="http://schemas.microsoft.com/office/drawing/2014/main" id="{14A539B6-6E3F-41BA-ACE2-76E8BB651636}"/>
              </a:ext>
              <a:ext uri="{C183D7F6-B498-43B3-948B-1728B52AA6E4}">
                <adec:decorative xmlns:adec="http://schemas.microsoft.com/office/drawing/2017/decorative" val="1"/>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8345608" y="2421056"/>
            <a:ext cx="2324100" cy="2057400"/>
          </a:xfrm>
          <a:prstGeom prst="rect">
            <a:avLst/>
          </a:prstGeom>
        </p:spPr>
      </p:pic>
      <p:sp>
        <p:nvSpPr>
          <p:cNvPr id="25" name="Content Placeholder 3">
            <a:extLst>
              <a:ext uri="{FF2B5EF4-FFF2-40B4-BE49-F238E27FC236}">
                <a16:creationId xmlns:a16="http://schemas.microsoft.com/office/drawing/2014/main" id="{82D8880F-3EAC-45C9-91F2-19A193791A18}"/>
              </a:ext>
            </a:extLst>
          </p:cNvPr>
          <p:cNvSpPr>
            <a:spLocks noGrp="1"/>
          </p:cNvSpPr>
          <p:nvPr>
            <p:ph sz="half" idx="17"/>
          </p:nvPr>
        </p:nvSpPr>
        <p:spPr>
          <a:xfrm>
            <a:off x="1129698" y="5280763"/>
            <a:ext cx="3124093" cy="462927"/>
          </a:xfrm>
        </p:spPr>
        <p:txBody>
          <a:bodyPr>
            <a:normAutofit/>
          </a:bodyPr>
          <a:lstStyle>
            <a:lvl1pPr marL="0" indent="0" algn="ctr">
              <a:lnSpc>
                <a:spcPct val="100000"/>
              </a:lnSpc>
              <a:buNone/>
              <a:defRPr sz="1400" cap="none" spc="50" baseline="0">
                <a:solidFill>
                  <a:schemeClr val="tx1">
                    <a:lumMod val="75000"/>
                    <a:lumOff val="25000"/>
                  </a:schemeClr>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sp>
        <p:nvSpPr>
          <p:cNvPr id="26" name="Content Placeholder 5">
            <a:extLst>
              <a:ext uri="{FF2B5EF4-FFF2-40B4-BE49-F238E27FC236}">
                <a16:creationId xmlns:a16="http://schemas.microsoft.com/office/drawing/2014/main" id="{9019518E-E850-403D-A5B5-4B53F8C4A56B}"/>
              </a:ext>
            </a:extLst>
          </p:cNvPr>
          <p:cNvSpPr>
            <a:spLocks noGrp="1"/>
          </p:cNvSpPr>
          <p:nvPr>
            <p:ph sz="quarter" idx="18"/>
          </p:nvPr>
        </p:nvSpPr>
        <p:spPr>
          <a:xfrm>
            <a:off x="4526261" y="5280763"/>
            <a:ext cx="3139479" cy="462927"/>
          </a:xfrm>
        </p:spPr>
        <p:txBody>
          <a:bodyPr>
            <a:normAutofit/>
          </a:bodyPr>
          <a:lstStyle>
            <a:lvl1pPr marL="0" indent="0" algn="ctr">
              <a:lnSpc>
                <a:spcPct val="100000"/>
              </a:lnSpc>
              <a:buNone/>
              <a:defRPr sz="1400" cap="none" spc="50" baseline="0">
                <a:solidFill>
                  <a:schemeClr val="tx1">
                    <a:lumMod val="75000"/>
                    <a:lumOff val="25000"/>
                  </a:schemeClr>
                </a:solidFill>
              </a:defRPr>
            </a:lvl1pPr>
            <a:lvl2pPr marL="457200" indent="0" algn="ctr">
              <a:lnSpc>
                <a:spcPct val="100000"/>
              </a:lnSpc>
              <a:buNone/>
              <a:defRPr sz="1400" cap="none" spc="50" baseline="0">
                <a:solidFill>
                  <a:schemeClr val="tx1">
                    <a:lumMod val="75000"/>
                    <a:lumOff val="25000"/>
                  </a:schemeClr>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a:p>
            <a:pPr lvl="1"/>
            <a:r>
              <a:rPr lang="en-US"/>
              <a:t>Second level</a:t>
            </a:r>
          </a:p>
        </p:txBody>
      </p:sp>
      <p:sp>
        <p:nvSpPr>
          <p:cNvPr id="27" name="Content Placeholder 3">
            <a:extLst>
              <a:ext uri="{FF2B5EF4-FFF2-40B4-BE49-F238E27FC236}">
                <a16:creationId xmlns:a16="http://schemas.microsoft.com/office/drawing/2014/main" id="{A8058154-45E5-403E-B714-AC85774F391F}"/>
              </a:ext>
            </a:extLst>
          </p:cNvPr>
          <p:cNvSpPr>
            <a:spLocks noGrp="1"/>
          </p:cNvSpPr>
          <p:nvPr>
            <p:ph sz="half" idx="19"/>
          </p:nvPr>
        </p:nvSpPr>
        <p:spPr>
          <a:xfrm>
            <a:off x="7938210" y="5280763"/>
            <a:ext cx="3124093" cy="462927"/>
          </a:xfrm>
        </p:spPr>
        <p:txBody>
          <a:bodyPr>
            <a:normAutofit/>
          </a:bodyPr>
          <a:lstStyle>
            <a:lvl1pPr marL="0" indent="0" algn="ctr">
              <a:lnSpc>
                <a:spcPct val="100000"/>
              </a:lnSpc>
              <a:buNone/>
              <a:defRPr sz="1400" cap="none" spc="50" baseline="0">
                <a:solidFill>
                  <a:schemeClr val="tx1">
                    <a:lumMod val="75000"/>
                    <a:lumOff val="25000"/>
                  </a:schemeClr>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1442619314"/>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Two Conten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2933700" y="892177"/>
            <a:ext cx="8421688" cy="1325563"/>
          </a:xfrm>
        </p:spPr>
        <p:txBody>
          <a:bodyPr>
            <a:normAutofit/>
          </a:bodyPr>
          <a:lstStyle>
            <a:lvl1pPr>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933700" y="2776936"/>
            <a:ext cx="3924300" cy="823912"/>
          </a:xfrm>
        </p:spPr>
        <p:txBody>
          <a:bodyPr anchor="b">
            <a:noAutofit/>
          </a:bodyPr>
          <a:lstStyle>
            <a:lvl1pPr marL="0" indent="0">
              <a:buNone/>
              <a:defRPr lang="en-US" sz="20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2933700" y="3834606"/>
            <a:ext cx="3924300" cy="1997867"/>
          </a:xfrm>
        </p:spPr>
        <p:txBody>
          <a:bodyPr>
            <a:normAutofit/>
          </a:bodyPr>
          <a:lstStyle>
            <a:lvl1pPr marL="0" indent="0">
              <a:lnSpc>
                <a:spcPct val="100000"/>
              </a:lnSpc>
              <a:buNone/>
              <a:defRPr sz="1400" spc="50" baseline="0">
                <a:solidFill>
                  <a:schemeClr val="tx1">
                    <a:lumMod val="75000"/>
                    <a:lumOff val="25000"/>
                  </a:schemeClr>
                </a:solidFill>
              </a:defRPr>
            </a:lvl1pPr>
            <a:lvl2pPr marL="457200" indent="0">
              <a:lnSpc>
                <a:spcPct val="100000"/>
              </a:lnSpc>
              <a:buNone/>
              <a:defRPr sz="1400" spc="50" baseline="0">
                <a:solidFill>
                  <a:schemeClr val="tx1">
                    <a:lumMod val="75000"/>
                    <a:lumOff val="25000"/>
                  </a:schemeClr>
                </a:solidFill>
              </a:defRPr>
            </a:lvl2pPr>
            <a:lvl3pPr marL="914400" indent="0">
              <a:lnSpc>
                <a:spcPct val="100000"/>
              </a:lnSpc>
              <a:buNone/>
              <a:defRPr sz="1400" spc="50" baseline="0">
                <a:solidFill>
                  <a:schemeClr val="tx1">
                    <a:lumMod val="75000"/>
                    <a:lumOff val="25000"/>
                  </a:schemeClr>
                </a:solidFill>
              </a:defRPr>
            </a:lvl3pPr>
            <a:lvl4pPr marL="1371600" indent="0">
              <a:lnSpc>
                <a:spcPct val="100000"/>
              </a:lnSpc>
              <a:buNone/>
              <a:defRPr sz="1400" spc="50" baseline="0">
                <a:solidFill>
                  <a:schemeClr val="tx1">
                    <a:lumMod val="75000"/>
                    <a:lumOff val="25000"/>
                  </a:schemeClr>
                </a:solidFill>
              </a:defRPr>
            </a:lvl4pPr>
            <a:lvl5pPr marL="1828800" indent="0">
              <a:lnSpc>
                <a:spcPct val="100000"/>
              </a:lnSpc>
              <a:buNone/>
              <a:defRPr sz="1400" spc="50" baseline="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7410173" y="2776936"/>
            <a:ext cx="3943627" cy="823912"/>
          </a:xfrm>
        </p:spPr>
        <p:txBody>
          <a:bodyPr anchor="b">
            <a:noAutofit/>
          </a:bodyPr>
          <a:lstStyle>
            <a:lvl1pPr marL="0" indent="0">
              <a:buNone/>
              <a:defRPr lang="en-US" sz="20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7410173" y="3834606"/>
            <a:ext cx="3943627" cy="1997867"/>
          </a:xfrm>
        </p:spPr>
        <p:txBody>
          <a:bodyPr>
            <a:normAutofit/>
          </a:bodyPr>
          <a:lstStyle>
            <a:lvl1pPr marL="0" indent="0">
              <a:lnSpc>
                <a:spcPct val="100000"/>
              </a:lnSpc>
              <a:buNone/>
              <a:defRPr sz="1400" spc="50" baseline="0">
                <a:solidFill>
                  <a:schemeClr val="tx1">
                    <a:lumMod val="75000"/>
                    <a:lumOff val="25000"/>
                  </a:schemeClr>
                </a:solidFill>
              </a:defRPr>
            </a:lvl1pPr>
            <a:lvl2pPr marL="457200" indent="0">
              <a:lnSpc>
                <a:spcPct val="100000"/>
              </a:lnSpc>
              <a:buNone/>
              <a:defRPr sz="1400" spc="50" baseline="0">
                <a:solidFill>
                  <a:schemeClr val="tx1">
                    <a:lumMod val="75000"/>
                    <a:lumOff val="25000"/>
                  </a:schemeClr>
                </a:solidFill>
              </a:defRPr>
            </a:lvl2pPr>
            <a:lvl3pPr marL="914400" indent="0">
              <a:lnSpc>
                <a:spcPct val="100000"/>
              </a:lnSpc>
              <a:buNone/>
              <a:defRPr sz="1400" spc="50" baseline="0">
                <a:solidFill>
                  <a:schemeClr val="tx1">
                    <a:lumMod val="75000"/>
                    <a:lumOff val="25000"/>
                  </a:schemeClr>
                </a:solidFill>
              </a:defRPr>
            </a:lvl3pPr>
            <a:lvl4pPr marL="1371600" indent="0">
              <a:lnSpc>
                <a:spcPct val="100000"/>
              </a:lnSpc>
              <a:buNone/>
              <a:defRPr sz="1400" spc="50" baseline="0">
                <a:solidFill>
                  <a:schemeClr val="tx1">
                    <a:lumMod val="75000"/>
                    <a:lumOff val="25000"/>
                  </a:schemeClr>
                </a:solidFill>
              </a:defRPr>
            </a:lvl4pPr>
            <a:lvl5pPr marL="1828800" indent="0">
              <a:lnSpc>
                <a:spcPct val="100000"/>
              </a:lnSpc>
              <a:buNone/>
              <a:defRPr sz="1400" spc="50" baseline="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pic>
        <p:nvPicPr>
          <p:cNvPr id="11" name="Graphic 10">
            <a:extLst>
              <a:ext uri="{FF2B5EF4-FFF2-40B4-BE49-F238E27FC236}">
                <a16:creationId xmlns:a16="http://schemas.microsoft.com/office/drawing/2014/main" id="{EE24E1DB-1F20-4C28-8069-D9219D1F8BBD}"/>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39434" t="20278" b="22673"/>
          <a:stretch/>
        </p:blipFill>
        <p:spPr>
          <a:xfrm>
            <a:off x="25785" y="0"/>
            <a:ext cx="4368030" cy="3912394"/>
          </a:xfrm>
          <a:prstGeom prst="rect">
            <a:avLst/>
          </a:prstGeom>
        </p:spPr>
      </p:pic>
    </p:spTree>
    <p:extLst>
      <p:ext uri="{BB962C8B-B14F-4D97-AF65-F5344CB8AC3E}">
        <p14:creationId xmlns:p14="http://schemas.microsoft.com/office/powerpoint/2010/main" val="30217409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pic>
        <p:nvPicPr>
          <p:cNvPr id="14" name="Graphic 13">
            <a:extLst>
              <a:ext uri="{FF2B5EF4-FFF2-40B4-BE49-F238E27FC236}">
                <a16:creationId xmlns:a16="http://schemas.microsoft.com/office/drawing/2014/main" id="{AE202E03-5C65-4305-B969-65220AD41002}"/>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8301" r="41825" b="23071"/>
          <a:stretch/>
        </p:blipFill>
        <p:spPr>
          <a:xfrm flipH="1">
            <a:off x="0" y="0"/>
            <a:ext cx="5441888" cy="6858000"/>
          </a:xfrm>
          <a:custGeom>
            <a:avLst/>
            <a:gdLst>
              <a:gd name="connsiteX0" fmla="*/ 5441888 w 5441888"/>
              <a:gd name="connsiteY0" fmla="*/ 0 h 6858000"/>
              <a:gd name="connsiteX1" fmla="*/ 0 w 5441888"/>
              <a:gd name="connsiteY1" fmla="*/ 0 h 6858000"/>
              <a:gd name="connsiteX2" fmla="*/ 0 w 5441888"/>
              <a:gd name="connsiteY2" fmla="*/ 6858000 h 6858000"/>
              <a:gd name="connsiteX3" fmla="*/ 5441888 w 5441888"/>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441888" h="6858000">
                <a:moveTo>
                  <a:pt x="5441888" y="0"/>
                </a:moveTo>
                <a:lnTo>
                  <a:pt x="0" y="0"/>
                </a:lnTo>
                <a:lnTo>
                  <a:pt x="0" y="6858000"/>
                </a:lnTo>
                <a:lnTo>
                  <a:pt x="5441888" y="6858000"/>
                </a:lnTo>
                <a:close/>
              </a:path>
            </a:pathLst>
          </a:custGeom>
        </p:spPr>
      </p:pic>
      <p:sp>
        <p:nvSpPr>
          <p:cNvPr id="19" name="Title 1">
            <a:extLst>
              <a:ext uri="{FF2B5EF4-FFF2-40B4-BE49-F238E27FC236}">
                <a16:creationId xmlns:a16="http://schemas.microsoft.com/office/drawing/2014/main" id="{1E1C8C6D-0530-475B-A7F7-0E00C33ACFEB}"/>
              </a:ext>
            </a:extLst>
          </p:cNvPr>
          <p:cNvSpPr>
            <a:spLocks noGrp="1"/>
          </p:cNvSpPr>
          <p:nvPr>
            <p:ph type="title" hasCustomPrompt="1"/>
          </p:nvPr>
        </p:nvSpPr>
        <p:spPr>
          <a:xfrm>
            <a:off x="5920169" y="1152771"/>
            <a:ext cx="5431971" cy="846301"/>
          </a:xfrm>
        </p:spPr>
        <p:txBody>
          <a:bodyPr anchor="t">
            <a:normAutofit/>
          </a:bodyPr>
          <a:lstStyle>
            <a:lvl1pPr>
              <a:defRPr lang="en-US" sz="2800" kern="1200" cap="all"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20" name="Text Placeholder 15">
            <a:extLst>
              <a:ext uri="{FF2B5EF4-FFF2-40B4-BE49-F238E27FC236}">
                <a16:creationId xmlns:a16="http://schemas.microsoft.com/office/drawing/2014/main" id="{3D2778A3-7084-4333-8349-03B1FEB5FE75}"/>
              </a:ext>
            </a:extLst>
          </p:cNvPr>
          <p:cNvSpPr>
            <a:spLocks noGrp="1"/>
          </p:cNvSpPr>
          <p:nvPr>
            <p:ph type="body" sz="quarter" idx="13" hasCustomPrompt="1"/>
          </p:nvPr>
        </p:nvSpPr>
        <p:spPr>
          <a:xfrm>
            <a:off x="5922254" y="2469515"/>
            <a:ext cx="5433204" cy="365125"/>
          </a:xfrm>
        </p:spPr>
        <p:txBody>
          <a:bodyPr>
            <a:normAutofit/>
          </a:bodyPr>
          <a:lstStyle>
            <a:lvl1pPr marL="0" indent="0">
              <a:buNone/>
              <a:defRPr lang="en-US" sz="2000" kern="1200" cap="all"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25" name="Text Placeholder 18">
            <a:extLst>
              <a:ext uri="{FF2B5EF4-FFF2-40B4-BE49-F238E27FC236}">
                <a16:creationId xmlns:a16="http://schemas.microsoft.com/office/drawing/2014/main" id="{70ED2545-F96B-400C-B6F4-F1D2D83B7243}"/>
              </a:ext>
            </a:extLst>
          </p:cNvPr>
          <p:cNvSpPr>
            <a:spLocks noGrp="1"/>
          </p:cNvSpPr>
          <p:nvPr>
            <p:ph type="body" sz="quarter" idx="15" hasCustomPrompt="1"/>
          </p:nvPr>
        </p:nvSpPr>
        <p:spPr>
          <a:xfrm>
            <a:off x="5921828" y="2798940"/>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26" name="Text Placeholder 15">
            <a:extLst>
              <a:ext uri="{FF2B5EF4-FFF2-40B4-BE49-F238E27FC236}">
                <a16:creationId xmlns:a16="http://schemas.microsoft.com/office/drawing/2014/main" id="{4A2FECA2-3808-47DC-84EB-CD3395C2052D}"/>
              </a:ext>
            </a:extLst>
          </p:cNvPr>
          <p:cNvSpPr>
            <a:spLocks noGrp="1"/>
          </p:cNvSpPr>
          <p:nvPr>
            <p:ph type="body" sz="quarter" idx="23" hasCustomPrompt="1"/>
          </p:nvPr>
        </p:nvSpPr>
        <p:spPr>
          <a:xfrm>
            <a:off x="5922254" y="3569311"/>
            <a:ext cx="5433204" cy="365125"/>
          </a:xfrm>
        </p:spPr>
        <p:txBody>
          <a:bodyPr>
            <a:normAutofit/>
          </a:bodyPr>
          <a:lstStyle>
            <a:lvl1pPr marL="0" indent="0">
              <a:buNone/>
              <a:defRPr lang="en-US" sz="2000" kern="1200" cap="all"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27" name="Text Placeholder 18">
            <a:extLst>
              <a:ext uri="{FF2B5EF4-FFF2-40B4-BE49-F238E27FC236}">
                <a16:creationId xmlns:a16="http://schemas.microsoft.com/office/drawing/2014/main" id="{24393B9A-03C4-45C1-8172-F8B354458A48}"/>
              </a:ext>
            </a:extLst>
          </p:cNvPr>
          <p:cNvSpPr>
            <a:spLocks noGrp="1"/>
          </p:cNvSpPr>
          <p:nvPr>
            <p:ph type="body" sz="quarter" idx="24" hasCustomPrompt="1"/>
          </p:nvPr>
        </p:nvSpPr>
        <p:spPr>
          <a:xfrm>
            <a:off x="5921828" y="3898736"/>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28" name="Text Placeholder 15">
            <a:extLst>
              <a:ext uri="{FF2B5EF4-FFF2-40B4-BE49-F238E27FC236}">
                <a16:creationId xmlns:a16="http://schemas.microsoft.com/office/drawing/2014/main" id="{18EC24A5-B4A5-4BAB-AE40-30EB69D6EF73}"/>
              </a:ext>
            </a:extLst>
          </p:cNvPr>
          <p:cNvSpPr>
            <a:spLocks noGrp="1"/>
          </p:cNvSpPr>
          <p:nvPr>
            <p:ph type="body" sz="quarter" idx="25" hasCustomPrompt="1"/>
          </p:nvPr>
        </p:nvSpPr>
        <p:spPr>
          <a:xfrm>
            <a:off x="5922254" y="4669107"/>
            <a:ext cx="5433204" cy="365125"/>
          </a:xfrm>
        </p:spPr>
        <p:txBody>
          <a:bodyPr>
            <a:normAutofit/>
          </a:bodyPr>
          <a:lstStyle>
            <a:lvl1pPr marL="0" indent="0">
              <a:buNone/>
              <a:defRPr lang="en-US" sz="2000" kern="1200" cap="all"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29" name="Text Placeholder 18">
            <a:extLst>
              <a:ext uri="{FF2B5EF4-FFF2-40B4-BE49-F238E27FC236}">
                <a16:creationId xmlns:a16="http://schemas.microsoft.com/office/drawing/2014/main" id="{726F36C0-4E6A-4A10-960D-11D78D044478}"/>
              </a:ext>
            </a:extLst>
          </p:cNvPr>
          <p:cNvSpPr>
            <a:spLocks noGrp="1"/>
          </p:cNvSpPr>
          <p:nvPr>
            <p:ph type="body" sz="quarter" idx="26" hasCustomPrompt="1"/>
          </p:nvPr>
        </p:nvSpPr>
        <p:spPr>
          <a:xfrm>
            <a:off x="5921828" y="4998532"/>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21" name="Date Placeholder 6">
            <a:extLst>
              <a:ext uri="{FF2B5EF4-FFF2-40B4-BE49-F238E27FC236}">
                <a16:creationId xmlns:a16="http://schemas.microsoft.com/office/drawing/2014/main" id="{71F34533-9677-48AF-9374-976825F4BB7E}"/>
              </a:ext>
            </a:extLst>
          </p:cNvPr>
          <p:cNvSpPr>
            <a:spLocks noGrp="1"/>
          </p:cNvSpPr>
          <p:nvPr>
            <p:ph type="dt" sz="half" idx="10"/>
          </p:nvPr>
        </p:nvSpPr>
        <p:spPr>
          <a:xfrm>
            <a:off x="838200" y="6356350"/>
            <a:ext cx="2743200" cy="365125"/>
          </a:xfrm>
        </p:spPr>
        <p:txBody>
          <a:bodyPr/>
          <a:lstStyle>
            <a:lvl1pPr>
              <a:defRPr sz="900"/>
            </a:lvl1pPr>
          </a:lstStyle>
          <a:p>
            <a:r>
              <a:rPr lang="en-US" dirty="0"/>
              <a:t>20XX</a:t>
            </a:r>
          </a:p>
        </p:txBody>
      </p:sp>
      <p:sp>
        <p:nvSpPr>
          <p:cNvPr id="22" name="Footer Placeholder 7">
            <a:extLst>
              <a:ext uri="{FF2B5EF4-FFF2-40B4-BE49-F238E27FC236}">
                <a16:creationId xmlns:a16="http://schemas.microsoft.com/office/drawing/2014/main" id="{4FAB8A26-B99E-4F96-8327-A932A14F2C03}"/>
              </a:ext>
            </a:extLst>
          </p:cNvPr>
          <p:cNvSpPr>
            <a:spLocks noGrp="1"/>
          </p:cNvSpPr>
          <p:nvPr>
            <p:ph type="ftr" sz="quarter" idx="11"/>
          </p:nvPr>
        </p:nvSpPr>
        <p:spPr>
          <a:xfrm>
            <a:off x="4038600" y="6356350"/>
            <a:ext cx="4114800" cy="365125"/>
          </a:xfrm>
        </p:spPr>
        <p:txBody>
          <a:bodyPr/>
          <a:lstStyle>
            <a:lvl1pPr>
              <a:defRPr sz="900"/>
            </a:lvl1pPr>
          </a:lstStyle>
          <a:p>
            <a:r>
              <a:rPr lang="en-US" dirty="0"/>
              <a:t>Pitch Deck</a:t>
            </a:r>
          </a:p>
        </p:txBody>
      </p:sp>
      <p:sp>
        <p:nvSpPr>
          <p:cNvPr id="24" name="Slide Number Placeholder 8">
            <a:extLst>
              <a:ext uri="{FF2B5EF4-FFF2-40B4-BE49-F238E27FC236}">
                <a16:creationId xmlns:a16="http://schemas.microsoft.com/office/drawing/2014/main" id="{EB0962D2-BCC3-48AB-A769-2A7327D29191}"/>
              </a:ext>
            </a:extLst>
          </p:cNvPr>
          <p:cNvSpPr>
            <a:spLocks noGrp="1"/>
          </p:cNvSpPr>
          <p:nvPr>
            <p:ph type="sldNum" sz="quarter" idx="12"/>
          </p:nvPr>
        </p:nvSpPr>
        <p:spPr>
          <a:xfrm>
            <a:off x="8610600" y="6356350"/>
            <a:ext cx="2743200"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2376933483"/>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meline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D46070C-E825-43D0-99F4-8B4614131131}"/>
              </a:ext>
            </a:extLst>
          </p:cNvPr>
          <p:cNvSpPr/>
          <p:nvPr userDrawn="1"/>
        </p:nvSpPr>
        <p:spPr>
          <a:xfrm>
            <a:off x="0" y="3057683"/>
            <a:ext cx="12191998" cy="2010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tx1">
                  <a:lumMod val="75000"/>
                  <a:lumOff val="25000"/>
                </a:schemeClr>
              </a:solidFill>
            </a:endParaRPr>
          </a:p>
        </p:txBody>
      </p:sp>
      <p:sp>
        <p:nvSpPr>
          <p:cNvPr id="2" name="Title 1">
            <a:extLst>
              <a:ext uri="{FF2B5EF4-FFF2-40B4-BE49-F238E27FC236}">
                <a16:creationId xmlns:a16="http://schemas.microsoft.com/office/drawing/2014/main" id="{A1F8C642-49FB-4E16-A3A0-B2ACBEABFFD6}"/>
              </a:ext>
            </a:extLst>
          </p:cNvPr>
          <p:cNvSpPr>
            <a:spLocks noGrp="1"/>
          </p:cNvSpPr>
          <p:nvPr>
            <p:ph type="title" hasCustomPrompt="1"/>
          </p:nvPr>
        </p:nvSpPr>
        <p:spPr/>
        <p:txBody>
          <a:bodyPr>
            <a:normAutofit/>
          </a:bodyPr>
          <a:lstStyle>
            <a:lvl1pPr algn="l">
              <a:defRPr lang="en-US" sz="2800" kern="1200" spc="150" baseline="0" dirty="0">
                <a:solidFill>
                  <a:schemeClr val="tx1">
                    <a:lumMod val="75000"/>
                    <a:lumOff val="25000"/>
                  </a:schemeClr>
                </a:solidFill>
                <a:latin typeface="+mj-lt"/>
                <a:ea typeface="+mj-ea"/>
                <a:cs typeface="+mj-cs"/>
              </a:defRPr>
            </a:lvl1pPr>
          </a:lstStyle>
          <a:p>
            <a:r>
              <a:rPr lang="en-US" noProof="0" dirty="0"/>
              <a:t>CLICK TO EDIT MASTER TITLE STYLE</a:t>
            </a:r>
          </a:p>
        </p:txBody>
      </p:sp>
      <p:sp>
        <p:nvSpPr>
          <p:cNvPr id="6" name="Text Placeholder 10">
            <a:extLst>
              <a:ext uri="{FF2B5EF4-FFF2-40B4-BE49-F238E27FC236}">
                <a16:creationId xmlns:a16="http://schemas.microsoft.com/office/drawing/2014/main" id="{E4E92FC5-6FC2-45C2-9200-3244F9EA69A0}"/>
              </a:ext>
            </a:extLst>
          </p:cNvPr>
          <p:cNvSpPr>
            <a:spLocks noGrp="1"/>
          </p:cNvSpPr>
          <p:nvPr>
            <p:ph type="body" sz="quarter" idx="33" hasCustomPrompt="1"/>
          </p:nvPr>
        </p:nvSpPr>
        <p:spPr>
          <a:xfrm>
            <a:off x="914399" y="3354712"/>
            <a:ext cx="731520" cy="457200"/>
          </a:xfrm>
        </p:spPr>
        <p:txBody>
          <a:bodyPr anchor="ctr"/>
          <a:lstStyle>
            <a:lvl1pPr marL="0" indent="0" algn="l">
              <a:buNone/>
              <a:defRPr sz="1400" b="1">
                <a:solidFill>
                  <a:schemeClr val="tx1">
                    <a:lumMod val="75000"/>
                    <a:lumOff val="25000"/>
                  </a:schemeClr>
                </a:solidFill>
                <a:latin typeface="+mj-lt"/>
              </a:defRPr>
            </a:lvl1pPr>
          </a:lstStyle>
          <a:p>
            <a:pPr lvl="0"/>
            <a:r>
              <a:rPr lang="en-US" noProof="0" dirty="0"/>
              <a:t>Year</a:t>
            </a:r>
          </a:p>
        </p:txBody>
      </p:sp>
      <p:sp>
        <p:nvSpPr>
          <p:cNvPr id="7" name="Text Placeholder 10">
            <a:extLst>
              <a:ext uri="{FF2B5EF4-FFF2-40B4-BE49-F238E27FC236}">
                <a16:creationId xmlns:a16="http://schemas.microsoft.com/office/drawing/2014/main" id="{4D75C136-D6C3-4431-8776-997070627AAB}"/>
              </a:ext>
            </a:extLst>
          </p:cNvPr>
          <p:cNvSpPr>
            <a:spLocks noGrp="1"/>
          </p:cNvSpPr>
          <p:nvPr>
            <p:ph type="body" sz="quarter" idx="34" hasCustomPrompt="1"/>
          </p:nvPr>
        </p:nvSpPr>
        <p:spPr>
          <a:xfrm>
            <a:off x="196596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8" name="Text Placeholder 10">
            <a:extLst>
              <a:ext uri="{FF2B5EF4-FFF2-40B4-BE49-F238E27FC236}">
                <a16:creationId xmlns:a16="http://schemas.microsoft.com/office/drawing/2014/main" id="{FD15D323-BFE3-4ACE-9A2E-C9EB69458B12}"/>
              </a:ext>
            </a:extLst>
          </p:cNvPr>
          <p:cNvSpPr>
            <a:spLocks noGrp="1"/>
          </p:cNvSpPr>
          <p:nvPr>
            <p:ph type="body" sz="quarter" idx="35" hasCustomPrompt="1"/>
          </p:nvPr>
        </p:nvSpPr>
        <p:spPr>
          <a:xfrm>
            <a:off x="275388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9" name="Text Placeholder 10">
            <a:extLst>
              <a:ext uri="{FF2B5EF4-FFF2-40B4-BE49-F238E27FC236}">
                <a16:creationId xmlns:a16="http://schemas.microsoft.com/office/drawing/2014/main" id="{3B520767-B49F-4503-8120-B66E411F33E4}"/>
              </a:ext>
            </a:extLst>
          </p:cNvPr>
          <p:cNvSpPr>
            <a:spLocks noGrp="1"/>
          </p:cNvSpPr>
          <p:nvPr>
            <p:ph type="body" sz="quarter" idx="36" hasCustomPrompt="1"/>
          </p:nvPr>
        </p:nvSpPr>
        <p:spPr>
          <a:xfrm>
            <a:off x="354180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10" name="Text Placeholder 10">
            <a:extLst>
              <a:ext uri="{FF2B5EF4-FFF2-40B4-BE49-F238E27FC236}">
                <a16:creationId xmlns:a16="http://schemas.microsoft.com/office/drawing/2014/main" id="{30C2F5A0-E03E-4C89-B9EB-8D48889F5F91}"/>
              </a:ext>
            </a:extLst>
          </p:cNvPr>
          <p:cNvSpPr>
            <a:spLocks noGrp="1"/>
          </p:cNvSpPr>
          <p:nvPr>
            <p:ph type="body" sz="quarter" idx="37" hasCustomPrompt="1"/>
          </p:nvPr>
        </p:nvSpPr>
        <p:spPr>
          <a:xfrm>
            <a:off x="432972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11" name="Text Placeholder 10">
            <a:extLst>
              <a:ext uri="{FF2B5EF4-FFF2-40B4-BE49-F238E27FC236}">
                <a16:creationId xmlns:a16="http://schemas.microsoft.com/office/drawing/2014/main" id="{AB3645A3-D681-45BF-B195-452D000802CA}"/>
              </a:ext>
            </a:extLst>
          </p:cNvPr>
          <p:cNvSpPr>
            <a:spLocks noGrp="1"/>
          </p:cNvSpPr>
          <p:nvPr>
            <p:ph type="body" sz="quarter" idx="38" hasCustomPrompt="1"/>
          </p:nvPr>
        </p:nvSpPr>
        <p:spPr>
          <a:xfrm>
            <a:off x="914400" y="4292468"/>
            <a:ext cx="731520" cy="457200"/>
          </a:xfrm>
        </p:spPr>
        <p:txBody>
          <a:bodyPr anchor="ctr"/>
          <a:lstStyle>
            <a:lvl1pPr marL="0" indent="0" algn="l">
              <a:buNone/>
              <a:defRPr sz="1400" b="1">
                <a:solidFill>
                  <a:schemeClr val="tx1">
                    <a:lumMod val="75000"/>
                    <a:lumOff val="25000"/>
                  </a:schemeClr>
                </a:solidFill>
                <a:latin typeface="+mj-lt"/>
              </a:defRPr>
            </a:lvl1pPr>
          </a:lstStyle>
          <a:p>
            <a:pPr lvl="0"/>
            <a:r>
              <a:rPr lang="en-US" noProof="0" dirty="0"/>
              <a:t>Year</a:t>
            </a:r>
          </a:p>
        </p:txBody>
      </p:sp>
      <p:sp>
        <p:nvSpPr>
          <p:cNvPr id="12" name="Text Placeholder 10">
            <a:extLst>
              <a:ext uri="{FF2B5EF4-FFF2-40B4-BE49-F238E27FC236}">
                <a16:creationId xmlns:a16="http://schemas.microsoft.com/office/drawing/2014/main" id="{59D3CBFE-13C8-4DB1-A831-9393264923E7}"/>
              </a:ext>
            </a:extLst>
          </p:cNvPr>
          <p:cNvSpPr>
            <a:spLocks noGrp="1"/>
          </p:cNvSpPr>
          <p:nvPr>
            <p:ph type="body" sz="quarter" idx="39" hasCustomPrompt="1"/>
          </p:nvPr>
        </p:nvSpPr>
        <p:spPr>
          <a:xfrm>
            <a:off x="511764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13" name="Text Placeholder 10">
            <a:extLst>
              <a:ext uri="{FF2B5EF4-FFF2-40B4-BE49-F238E27FC236}">
                <a16:creationId xmlns:a16="http://schemas.microsoft.com/office/drawing/2014/main" id="{82385A0A-C61D-4BBD-AC77-D7642F895E22}"/>
              </a:ext>
            </a:extLst>
          </p:cNvPr>
          <p:cNvSpPr>
            <a:spLocks noGrp="1"/>
          </p:cNvSpPr>
          <p:nvPr>
            <p:ph type="body" sz="quarter" idx="40" hasCustomPrompt="1"/>
          </p:nvPr>
        </p:nvSpPr>
        <p:spPr>
          <a:xfrm>
            <a:off x="590556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14" name="Text Placeholder 10">
            <a:extLst>
              <a:ext uri="{FF2B5EF4-FFF2-40B4-BE49-F238E27FC236}">
                <a16:creationId xmlns:a16="http://schemas.microsoft.com/office/drawing/2014/main" id="{FED89FCE-7507-4C8C-923F-922290589466}"/>
              </a:ext>
            </a:extLst>
          </p:cNvPr>
          <p:cNvSpPr>
            <a:spLocks noGrp="1"/>
          </p:cNvSpPr>
          <p:nvPr>
            <p:ph type="body" sz="quarter" idx="41" hasCustomPrompt="1"/>
          </p:nvPr>
        </p:nvSpPr>
        <p:spPr>
          <a:xfrm>
            <a:off x="669348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15" name="Text Placeholder 10">
            <a:extLst>
              <a:ext uri="{FF2B5EF4-FFF2-40B4-BE49-F238E27FC236}">
                <a16:creationId xmlns:a16="http://schemas.microsoft.com/office/drawing/2014/main" id="{F2F73935-BF53-4510-8B8F-EDB1CD56A1BB}"/>
              </a:ext>
            </a:extLst>
          </p:cNvPr>
          <p:cNvSpPr>
            <a:spLocks noGrp="1"/>
          </p:cNvSpPr>
          <p:nvPr>
            <p:ph type="body" sz="quarter" idx="42" hasCustomPrompt="1"/>
          </p:nvPr>
        </p:nvSpPr>
        <p:spPr>
          <a:xfrm>
            <a:off x="905724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16" name="Text Placeholder 10">
            <a:extLst>
              <a:ext uri="{FF2B5EF4-FFF2-40B4-BE49-F238E27FC236}">
                <a16:creationId xmlns:a16="http://schemas.microsoft.com/office/drawing/2014/main" id="{2A9276DB-F427-4F8E-8E4C-466600F390FD}"/>
              </a:ext>
            </a:extLst>
          </p:cNvPr>
          <p:cNvSpPr>
            <a:spLocks noGrp="1"/>
          </p:cNvSpPr>
          <p:nvPr>
            <p:ph type="body" sz="quarter" idx="43" hasCustomPrompt="1"/>
          </p:nvPr>
        </p:nvSpPr>
        <p:spPr>
          <a:xfrm>
            <a:off x="748140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17" name="Text Placeholder 10">
            <a:extLst>
              <a:ext uri="{FF2B5EF4-FFF2-40B4-BE49-F238E27FC236}">
                <a16:creationId xmlns:a16="http://schemas.microsoft.com/office/drawing/2014/main" id="{79023948-0C1E-4DAB-B885-1C713409AA08}"/>
              </a:ext>
            </a:extLst>
          </p:cNvPr>
          <p:cNvSpPr>
            <a:spLocks noGrp="1"/>
          </p:cNvSpPr>
          <p:nvPr>
            <p:ph type="body" sz="quarter" idx="44" hasCustomPrompt="1"/>
          </p:nvPr>
        </p:nvSpPr>
        <p:spPr>
          <a:xfrm>
            <a:off x="826932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18" name="Text Placeholder 10">
            <a:extLst>
              <a:ext uri="{FF2B5EF4-FFF2-40B4-BE49-F238E27FC236}">
                <a16:creationId xmlns:a16="http://schemas.microsoft.com/office/drawing/2014/main" id="{4AB6A03C-6180-41ED-A88D-ECBB80D160F2}"/>
              </a:ext>
            </a:extLst>
          </p:cNvPr>
          <p:cNvSpPr>
            <a:spLocks noGrp="1"/>
          </p:cNvSpPr>
          <p:nvPr>
            <p:ph type="body" sz="quarter" idx="45" hasCustomPrompt="1"/>
          </p:nvPr>
        </p:nvSpPr>
        <p:spPr>
          <a:xfrm>
            <a:off x="984516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19" name="Text Placeholder 10">
            <a:extLst>
              <a:ext uri="{FF2B5EF4-FFF2-40B4-BE49-F238E27FC236}">
                <a16:creationId xmlns:a16="http://schemas.microsoft.com/office/drawing/2014/main" id="{145AD645-55F0-41A9-AC53-ED30BF1340BA}"/>
              </a:ext>
            </a:extLst>
          </p:cNvPr>
          <p:cNvSpPr>
            <a:spLocks noGrp="1"/>
          </p:cNvSpPr>
          <p:nvPr>
            <p:ph type="body" sz="quarter" idx="46" hasCustomPrompt="1"/>
          </p:nvPr>
        </p:nvSpPr>
        <p:spPr>
          <a:xfrm>
            <a:off x="10633085"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20" name="Text Placeholder 10">
            <a:extLst>
              <a:ext uri="{FF2B5EF4-FFF2-40B4-BE49-F238E27FC236}">
                <a16:creationId xmlns:a16="http://schemas.microsoft.com/office/drawing/2014/main" id="{C39F248D-01B4-40EE-B483-E8E81806DFBE}"/>
              </a:ext>
            </a:extLst>
          </p:cNvPr>
          <p:cNvSpPr>
            <a:spLocks noGrp="1"/>
          </p:cNvSpPr>
          <p:nvPr>
            <p:ph type="body" sz="quarter" idx="47" hasCustomPrompt="1"/>
          </p:nvPr>
        </p:nvSpPr>
        <p:spPr>
          <a:xfrm>
            <a:off x="1969915"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21" name="Text Placeholder 10">
            <a:extLst>
              <a:ext uri="{FF2B5EF4-FFF2-40B4-BE49-F238E27FC236}">
                <a16:creationId xmlns:a16="http://schemas.microsoft.com/office/drawing/2014/main" id="{1D0F1859-7A34-42DF-873E-2CF864E4C4BE}"/>
              </a:ext>
            </a:extLst>
          </p:cNvPr>
          <p:cNvSpPr>
            <a:spLocks noGrp="1"/>
          </p:cNvSpPr>
          <p:nvPr>
            <p:ph type="body" sz="quarter" idx="48" hasCustomPrompt="1"/>
          </p:nvPr>
        </p:nvSpPr>
        <p:spPr>
          <a:xfrm>
            <a:off x="2757602"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22" name="Text Placeholder 10">
            <a:extLst>
              <a:ext uri="{FF2B5EF4-FFF2-40B4-BE49-F238E27FC236}">
                <a16:creationId xmlns:a16="http://schemas.microsoft.com/office/drawing/2014/main" id="{6EB397AF-B5C1-40FE-86D4-BA660E4C6E46}"/>
              </a:ext>
            </a:extLst>
          </p:cNvPr>
          <p:cNvSpPr>
            <a:spLocks noGrp="1"/>
          </p:cNvSpPr>
          <p:nvPr>
            <p:ph type="body" sz="quarter" idx="49" hasCustomPrompt="1"/>
          </p:nvPr>
        </p:nvSpPr>
        <p:spPr>
          <a:xfrm>
            <a:off x="3545289"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23" name="Text Placeholder 10">
            <a:extLst>
              <a:ext uri="{FF2B5EF4-FFF2-40B4-BE49-F238E27FC236}">
                <a16:creationId xmlns:a16="http://schemas.microsoft.com/office/drawing/2014/main" id="{AF1343D5-DC0F-4C7E-967F-CFC300A2C807}"/>
              </a:ext>
            </a:extLst>
          </p:cNvPr>
          <p:cNvSpPr>
            <a:spLocks noGrp="1"/>
          </p:cNvSpPr>
          <p:nvPr>
            <p:ph type="body" sz="quarter" idx="50" hasCustomPrompt="1"/>
          </p:nvPr>
        </p:nvSpPr>
        <p:spPr>
          <a:xfrm>
            <a:off x="4332976"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24" name="Text Placeholder 10">
            <a:extLst>
              <a:ext uri="{FF2B5EF4-FFF2-40B4-BE49-F238E27FC236}">
                <a16:creationId xmlns:a16="http://schemas.microsoft.com/office/drawing/2014/main" id="{9AD688A5-D2DF-4FC3-8171-FAEA8C4F5566}"/>
              </a:ext>
            </a:extLst>
          </p:cNvPr>
          <p:cNvSpPr>
            <a:spLocks noGrp="1"/>
          </p:cNvSpPr>
          <p:nvPr>
            <p:ph type="body" sz="quarter" idx="51" hasCustomPrompt="1"/>
          </p:nvPr>
        </p:nvSpPr>
        <p:spPr>
          <a:xfrm>
            <a:off x="5120663"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25" name="Text Placeholder 10">
            <a:extLst>
              <a:ext uri="{FF2B5EF4-FFF2-40B4-BE49-F238E27FC236}">
                <a16:creationId xmlns:a16="http://schemas.microsoft.com/office/drawing/2014/main" id="{EA05A5D4-01B0-4932-B03E-571986E282EA}"/>
              </a:ext>
            </a:extLst>
          </p:cNvPr>
          <p:cNvSpPr>
            <a:spLocks noGrp="1"/>
          </p:cNvSpPr>
          <p:nvPr>
            <p:ph type="body" sz="quarter" idx="52" hasCustomPrompt="1"/>
          </p:nvPr>
        </p:nvSpPr>
        <p:spPr>
          <a:xfrm>
            <a:off x="5908350"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26" name="Text Placeholder 10">
            <a:extLst>
              <a:ext uri="{FF2B5EF4-FFF2-40B4-BE49-F238E27FC236}">
                <a16:creationId xmlns:a16="http://schemas.microsoft.com/office/drawing/2014/main" id="{72A84601-CD4F-49ED-8D51-CEF032363058}"/>
              </a:ext>
            </a:extLst>
          </p:cNvPr>
          <p:cNvSpPr>
            <a:spLocks noGrp="1"/>
          </p:cNvSpPr>
          <p:nvPr>
            <p:ph type="body" sz="quarter" idx="53" hasCustomPrompt="1"/>
          </p:nvPr>
        </p:nvSpPr>
        <p:spPr>
          <a:xfrm>
            <a:off x="6696037"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27" name="Text Placeholder 10">
            <a:extLst>
              <a:ext uri="{FF2B5EF4-FFF2-40B4-BE49-F238E27FC236}">
                <a16:creationId xmlns:a16="http://schemas.microsoft.com/office/drawing/2014/main" id="{C49FB196-753D-4A12-9460-57D8AB4B540B}"/>
              </a:ext>
            </a:extLst>
          </p:cNvPr>
          <p:cNvSpPr>
            <a:spLocks noGrp="1"/>
          </p:cNvSpPr>
          <p:nvPr>
            <p:ph type="body" sz="quarter" idx="54" hasCustomPrompt="1"/>
          </p:nvPr>
        </p:nvSpPr>
        <p:spPr>
          <a:xfrm>
            <a:off x="9059098"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28" name="Text Placeholder 10">
            <a:extLst>
              <a:ext uri="{FF2B5EF4-FFF2-40B4-BE49-F238E27FC236}">
                <a16:creationId xmlns:a16="http://schemas.microsoft.com/office/drawing/2014/main" id="{DFC05EC7-9D6C-486B-9E2F-D3612013C0A1}"/>
              </a:ext>
            </a:extLst>
          </p:cNvPr>
          <p:cNvSpPr>
            <a:spLocks noGrp="1"/>
          </p:cNvSpPr>
          <p:nvPr>
            <p:ph type="body" sz="quarter" idx="55" hasCustomPrompt="1"/>
          </p:nvPr>
        </p:nvSpPr>
        <p:spPr>
          <a:xfrm>
            <a:off x="7483724"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29" name="Text Placeholder 10">
            <a:extLst>
              <a:ext uri="{FF2B5EF4-FFF2-40B4-BE49-F238E27FC236}">
                <a16:creationId xmlns:a16="http://schemas.microsoft.com/office/drawing/2014/main" id="{98F455FB-241B-4E1F-B581-FA6CBA239545}"/>
              </a:ext>
            </a:extLst>
          </p:cNvPr>
          <p:cNvSpPr>
            <a:spLocks noGrp="1"/>
          </p:cNvSpPr>
          <p:nvPr>
            <p:ph type="body" sz="quarter" idx="56" hasCustomPrompt="1"/>
          </p:nvPr>
        </p:nvSpPr>
        <p:spPr>
          <a:xfrm>
            <a:off x="8271411"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30" name="Text Placeholder 10">
            <a:extLst>
              <a:ext uri="{FF2B5EF4-FFF2-40B4-BE49-F238E27FC236}">
                <a16:creationId xmlns:a16="http://schemas.microsoft.com/office/drawing/2014/main" id="{9E38664A-8108-4E24-800B-3C32ADA43978}"/>
              </a:ext>
            </a:extLst>
          </p:cNvPr>
          <p:cNvSpPr>
            <a:spLocks noGrp="1"/>
          </p:cNvSpPr>
          <p:nvPr>
            <p:ph type="body" sz="quarter" idx="57" hasCustomPrompt="1"/>
          </p:nvPr>
        </p:nvSpPr>
        <p:spPr>
          <a:xfrm>
            <a:off x="9846785"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31" name="Text Placeholder 10">
            <a:extLst>
              <a:ext uri="{FF2B5EF4-FFF2-40B4-BE49-F238E27FC236}">
                <a16:creationId xmlns:a16="http://schemas.microsoft.com/office/drawing/2014/main" id="{2908458B-A3ED-4855-9E08-108D7C4A8D36}"/>
              </a:ext>
            </a:extLst>
          </p:cNvPr>
          <p:cNvSpPr>
            <a:spLocks noGrp="1"/>
          </p:cNvSpPr>
          <p:nvPr>
            <p:ph type="body" sz="quarter" idx="58" hasCustomPrompt="1"/>
          </p:nvPr>
        </p:nvSpPr>
        <p:spPr>
          <a:xfrm>
            <a:off x="10634472"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32" name="Rectangle 31">
            <a:extLst>
              <a:ext uri="{FF2B5EF4-FFF2-40B4-BE49-F238E27FC236}">
                <a16:creationId xmlns:a16="http://schemas.microsoft.com/office/drawing/2014/main" id="{FFA35437-CCDE-4D92-B879-F23B329C8EC3}"/>
              </a:ext>
            </a:extLst>
          </p:cNvPr>
          <p:cNvSpPr/>
          <p:nvPr userDrawn="1"/>
        </p:nvSpPr>
        <p:spPr>
          <a:xfrm>
            <a:off x="929640" y="4034785"/>
            <a:ext cx="10332720" cy="4571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tx1">
                  <a:lumMod val="75000"/>
                  <a:lumOff val="25000"/>
                </a:schemeClr>
              </a:solidFill>
            </a:endParaRPr>
          </a:p>
        </p:txBody>
      </p:sp>
      <p:sp>
        <p:nvSpPr>
          <p:cNvPr id="36" name="Date Placeholder 2">
            <a:extLst>
              <a:ext uri="{FF2B5EF4-FFF2-40B4-BE49-F238E27FC236}">
                <a16:creationId xmlns:a16="http://schemas.microsoft.com/office/drawing/2014/main" id="{1CDC588F-73BC-4108-974B-0EAAB8213CE0}"/>
              </a:ext>
            </a:extLst>
          </p:cNvPr>
          <p:cNvSpPr>
            <a:spLocks noGrp="1"/>
          </p:cNvSpPr>
          <p:nvPr>
            <p:ph type="dt" sz="half" idx="10"/>
          </p:nvPr>
        </p:nvSpPr>
        <p:spPr>
          <a:xfrm>
            <a:off x="838200" y="6356350"/>
            <a:ext cx="2743200" cy="365125"/>
          </a:xfrm>
        </p:spPr>
        <p:txBody>
          <a:bodyPr/>
          <a:lstStyle>
            <a:lvl1pPr>
              <a:defRPr sz="900"/>
            </a:lvl1pPr>
          </a:lstStyle>
          <a:p>
            <a:r>
              <a:rPr lang="en-US" noProof="0" dirty="0"/>
              <a:t>20XX</a:t>
            </a:r>
          </a:p>
        </p:txBody>
      </p:sp>
      <p:sp>
        <p:nvSpPr>
          <p:cNvPr id="37" name="Footer Placeholder 3">
            <a:extLst>
              <a:ext uri="{FF2B5EF4-FFF2-40B4-BE49-F238E27FC236}">
                <a16:creationId xmlns:a16="http://schemas.microsoft.com/office/drawing/2014/main" id="{B2AC1EB2-9B8F-4077-8B66-64F9549F2C99}"/>
              </a:ext>
            </a:extLst>
          </p:cNvPr>
          <p:cNvSpPr>
            <a:spLocks noGrp="1"/>
          </p:cNvSpPr>
          <p:nvPr>
            <p:ph type="ftr" sz="quarter" idx="11"/>
          </p:nvPr>
        </p:nvSpPr>
        <p:spPr>
          <a:xfrm>
            <a:off x="4038600" y="6356350"/>
            <a:ext cx="4114800" cy="365125"/>
          </a:xfrm>
        </p:spPr>
        <p:txBody>
          <a:bodyPr/>
          <a:lstStyle>
            <a:lvl1pPr>
              <a:defRPr sz="900"/>
            </a:lvl1pPr>
          </a:lstStyle>
          <a:p>
            <a:r>
              <a:rPr lang="en-US" noProof="0" dirty="0"/>
              <a:t>Pitch Deck</a:t>
            </a:r>
          </a:p>
        </p:txBody>
      </p:sp>
      <p:sp>
        <p:nvSpPr>
          <p:cNvPr id="38" name="Slide Number Placeholder 4">
            <a:extLst>
              <a:ext uri="{FF2B5EF4-FFF2-40B4-BE49-F238E27FC236}">
                <a16:creationId xmlns:a16="http://schemas.microsoft.com/office/drawing/2014/main" id="{28DE3E33-346A-45AF-B164-CB5DF04FAE6D}"/>
              </a:ext>
            </a:extLst>
          </p:cNvPr>
          <p:cNvSpPr>
            <a:spLocks noGrp="1"/>
          </p:cNvSpPr>
          <p:nvPr>
            <p:ph type="sldNum" sz="quarter" idx="12"/>
          </p:nvPr>
        </p:nvSpPr>
        <p:spPr>
          <a:xfrm>
            <a:off x="8610600" y="6356350"/>
            <a:ext cx="2743200" cy="365125"/>
          </a:xfrm>
        </p:spPr>
        <p:txBody>
          <a:bodyPr/>
          <a:lstStyle>
            <a:lvl1pPr>
              <a:defRPr sz="900"/>
            </a:lvl1pPr>
          </a:lstStyle>
          <a:p>
            <a:fld id="{B5CEABB6-07DC-46E8-9B57-56EC44A396E5}" type="slidenum">
              <a:rPr lang="en-US" noProof="0" smtClean="0"/>
              <a:t>‹№›</a:t>
            </a:fld>
            <a:endParaRPr lang="en-US" noProof="0" dirty="0"/>
          </a:p>
        </p:txBody>
      </p:sp>
    </p:spTree>
    <p:extLst>
      <p:ext uri="{BB962C8B-B14F-4D97-AF65-F5344CB8AC3E}">
        <p14:creationId xmlns:p14="http://schemas.microsoft.com/office/powerpoint/2010/main" val="205632346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mart Ar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Pitch Deck</a:t>
            </a:r>
          </a:p>
        </p:txBody>
      </p:sp>
      <p:cxnSp>
        <p:nvCxnSpPr>
          <p:cNvPr id="10" name="Straight Connector 9">
            <a:extLst>
              <a:ext uri="{FF2B5EF4-FFF2-40B4-BE49-F238E27FC236}">
                <a16:creationId xmlns:a16="http://schemas.microsoft.com/office/drawing/2014/main" id="{66988B2D-0240-4256-8268-4B9FF1E72363}"/>
              </a:ext>
            </a:extLst>
          </p:cNvPr>
          <p:cNvCxnSpPr>
            <a:cxnSpLocks/>
          </p:cNvCxnSpPr>
          <p:nvPr/>
        </p:nvCxnSpPr>
        <p:spPr>
          <a:xfrm flipV="1">
            <a:off x="0" y="0"/>
            <a:ext cx="2590800" cy="76200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8EEAAE1-3D04-41C3-B2D2-B3BEF34C3B27}"/>
              </a:ext>
            </a:extLst>
          </p:cNvPr>
          <p:cNvCxnSpPr>
            <a:cxnSpLocks/>
          </p:cNvCxnSpPr>
          <p:nvPr/>
        </p:nvCxnSpPr>
        <p:spPr>
          <a:xfrm flipH="1">
            <a:off x="0" y="0"/>
            <a:ext cx="704850" cy="1027906"/>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sp>
        <p:nvSpPr>
          <p:cNvPr id="8" name="Content Placeholder 7">
            <a:extLst>
              <a:ext uri="{FF2B5EF4-FFF2-40B4-BE49-F238E27FC236}">
                <a16:creationId xmlns:a16="http://schemas.microsoft.com/office/drawing/2014/main" id="{F5756781-A599-0594-4502-A54BC85E87FF}"/>
              </a:ext>
            </a:extLst>
          </p:cNvPr>
          <p:cNvSpPr>
            <a:spLocks noGrp="1"/>
          </p:cNvSpPr>
          <p:nvPr>
            <p:ph sz="quarter" idx="16"/>
          </p:nvPr>
        </p:nvSpPr>
        <p:spPr>
          <a:xfrm>
            <a:off x="838199" y="2136775"/>
            <a:ext cx="10515599" cy="3697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54313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eam Slide 4 Peopl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487181" y="2886074"/>
            <a:ext cx="1845511" cy="1845511"/>
          </a:xfrm>
          <a:solidFill>
            <a:schemeClr val="bg1">
              <a:lumMod val="95000"/>
            </a:schemeClr>
          </a:solidFill>
        </p:spPr>
        <p:txBody>
          <a:bodyPr>
            <a:normAutofit/>
          </a:bodyPr>
          <a:lstStyle>
            <a:lvl1pPr marL="0" indent="0" algn="l">
              <a:lnSpc>
                <a:spcPct val="100000"/>
              </a:lnSpc>
              <a:buNone/>
              <a:defRPr sz="1400">
                <a:solidFill>
                  <a:schemeClr val="tx1">
                    <a:lumMod val="75000"/>
                    <a:lumOff val="25000"/>
                  </a:schemeClr>
                </a:solidFill>
              </a:defRPr>
            </a:lvl1pPr>
          </a:lstStyle>
          <a:p>
            <a:r>
              <a:rPr lang="en-US"/>
              <a:t>Click icon to add picture</a:t>
            </a:r>
            <a:endParaRPr lang="en-US" dirty="0"/>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3836914" y="2886074"/>
            <a:ext cx="1845511" cy="1845511"/>
          </a:xfrm>
          <a:solidFill>
            <a:schemeClr val="bg1">
              <a:lumMod val="95000"/>
            </a:schemeClr>
          </a:solidFill>
        </p:spPr>
        <p:txBody>
          <a:bodyPr>
            <a:normAutofit/>
          </a:bodyPr>
          <a:lstStyle>
            <a:lvl1pPr marL="0" indent="0" algn="l">
              <a:lnSpc>
                <a:spcPct val="100000"/>
              </a:lnSpc>
              <a:buNone/>
              <a:defRPr sz="1400">
                <a:solidFill>
                  <a:schemeClr val="tx1">
                    <a:lumMod val="75000"/>
                    <a:lumOff val="25000"/>
                  </a:schemeClr>
                </a:solidFill>
              </a:defRPr>
            </a:lvl1pPr>
          </a:lstStyle>
          <a:p>
            <a:r>
              <a:rPr lang="en-US"/>
              <a:t>Click icon to add picture</a:t>
            </a:r>
            <a:endParaRPr lang="en-US" dirty="0"/>
          </a:p>
        </p:txBody>
      </p:sp>
      <p:sp>
        <p:nvSpPr>
          <p:cNvPr id="18" name="Picture Placeholder 10">
            <a:extLst>
              <a:ext uri="{FF2B5EF4-FFF2-40B4-BE49-F238E27FC236}">
                <a16:creationId xmlns:a16="http://schemas.microsoft.com/office/drawing/2014/main" id="{4EBC7D6F-397D-4C5A-AA62-F683F88531A2}"/>
              </a:ext>
            </a:extLst>
          </p:cNvPr>
          <p:cNvSpPr>
            <a:spLocks noGrp="1"/>
          </p:cNvSpPr>
          <p:nvPr>
            <p:ph type="pic" sz="quarter" idx="16"/>
          </p:nvPr>
        </p:nvSpPr>
        <p:spPr>
          <a:xfrm>
            <a:off x="6327578" y="2886074"/>
            <a:ext cx="1845511" cy="1845511"/>
          </a:xfrm>
          <a:solidFill>
            <a:schemeClr val="bg1">
              <a:lumMod val="95000"/>
            </a:schemeClr>
          </a:solidFill>
        </p:spPr>
        <p:txBody>
          <a:bodyPr>
            <a:normAutofit/>
          </a:bodyPr>
          <a:lstStyle>
            <a:lvl1pPr marL="0" indent="0">
              <a:buNone/>
              <a:defRPr sz="1400"/>
            </a:lvl1pPr>
            <a:lvl2pPr marL="457200" indent="0" algn="l">
              <a:lnSpc>
                <a:spcPct val="100000"/>
              </a:lnSpc>
              <a:buNone/>
              <a:defRPr sz="1400">
                <a:solidFill>
                  <a:schemeClr val="tx1">
                    <a:lumMod val="75000"/>
                    <a:lumOff val="25000"/>
                  </a:schemeClr>
                </a:solidFill>
              </a:defRPr>
            </a:lvl2pPr>
          </a:lstStyle>
          <a:p>
            <a:pPr lvl="0"/>
            <a:r>
              <a:rPr lang="en-US"/>
              <a:t>Click icon to add picture</a:t>
            </a:r>
            <a:endParaRPr lang="en-US" dirty="0"/>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8747458" y="2886074"/>
            <a:ext cx="1845511" cy="1845511"/>
          </a:xfrm>
          <a:solidFill>
            <a:schemeClr val="bg1">
              <a:lumMod val="95000"/>
            </a:schemeClr>
          </a:solidFill>
        </p:spPr>
        <p:txBody>
          <a:bodyPr>
            <a:normAutofit/>
          </a:bodyPr>
          <a:lstStyle>
            <a:lvl1pPr marL="0" indent="0" algn="l">
              <a:lnSpc>
                <a:spcPct val="100000"/>
              </a:lnSpc>
              <a:buNone/>
              <a:defRPr sz="1400">
                <a:solidFill>
                  <a:schemeClr val="tx1">
                    <a:lumMod val="75000"/>
                    <a:lumOff val="25000"/>
                  </a:schemeClr>
                </a:solidFill>
              </a:defRPr>
            </a:lvl1pPr>
          </a:lstStyle>
          <a:p>
            <a:r>
              <a:rPr lang="en-US"/>
              <a:t>Click icon to add picture</a:t>
            </a:r>
            <a:endParaRPr lang="en-US" dirty="0"/>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343248" y="5084524"/>
            <a:ext cx="2123743" cy="343061"/>
          </a:xfrm>
        </p:spPr>
        <p:txBody>
          <a:bodyPr anchor="ctr">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692980" y="5099206"/>
            <a:ext cx="2135755" cy="343061"/>
          </a:xfrm>
        </p:spPr>
        <p:txBody>
          <a:bodyPr anchor="ctr">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183644" y="5099206"/>
            <a:ext cx="2123743" cy="343061"/>
          </a:xfrm>
        </p:spPr>
        <p:txBody>
          <a:bodyPr anchor="ctr">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603525" y="5084524"/>
            <a:ext cx="2123742" cy="343061"/>
          </a:xfrm>
        </p:spPr>
        <p:txBody>
          <a:bodyPr anchor="ctr">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487181" y="5464114"/>
            <a:ext cx="1845511" cy="343061"/>
          </a:xfrm>
        </p:spPr>
        <p:txBody>
          <a:bodyPr anchor="t">
            <a:noAutofit/>
          </a:bodyPr>
          <a:lstStyle>
            <a:lvl1pPr marL="0" indent="0" algn="ctr">
              <a:buNone/>
              <a:defRPr lang="en-US" sz="10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836913" y="5478796"/>
            <a:ext cx="1855949" cy="343061"/>
          </a:xfrm>
        </p:spPr>
        <p:txBody>
          <a:bodyPr anchor="t">
            <a:noAutofit/>
          </a:bodyPr>
          <a:lstStyle>
            <a:lvl1pPr marL="0" indent="0" algn="ctr">
              <a:buNone/>
              <a:defRPr lang="en-US" sz="10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327577" y="5478796"/>
            <a:ext cx="1845511" cy="343061"/>
          </a:xfrm>
        </p:spPr>
        <p:txBody>
          <a:bodyPr anchor="t">
            <a:noAutofit/>
          </a:bodyPr>
          <a:lstStyle>
            <a:lvl1pPr marL="0" indent="0" algn="ctr">
              <a:buNone/>
              <a:defRPr lang="en-US" sz="10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747458" y="5464114"/>
            <a:ext cx="1845510" cy="343061"/>
          </a:xfrm>
        </p:spPr>
        <p:txBody>
          <a:bodyPr anchor="t">
            <a:noAutofit/>
          </a:bodyPr>
          <a:lstStyle>
            <a:lvl1pPr marL="0" indent="0" algn="ctr">
              <a:buNone/>
              <a:defRPr lang="en-US" sz="10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cxnSp>
        <p:nvCxnSpPr>
          <p:cNvPr id="10" name="Straight Connector 9">
            <a:extLst>
              <a:ext uri="{FF2B5EF4-FFF2-40B4-BE49-F238E27FC236}">
                <a16:creationId xmlns:a16="http://schemas.microsoft.com/office/drawing/2014/main" id="{4E4B72DA-52CB-4D39-A342-8857B4D959B2}"/>
              </a:ext>
              <a:ext uri="{C183D7F6-B498-43B3-948B-1728B52AA6E4}">
                <adec:decorative xmlns:adec="http://schemas.microsoft.com/office/drawing/2017/decorative" val="1"/>
              </a:ext>
            </a:extLst>
          </p:cNvPr>
          <p:cNvCxnSpPr/>
          <p:nvPr/>
        </p:nvCxnSpPr>
        <p:spPr>
          <a:xfrm flipH="1" flipV="1">
            <a:off x="7334250" y="0"/>
            <a:ext cx="4857750" cy="762000"/>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1D9BCDA-DFB7-41A4-A7C7-CEE86CEDCBE5}"/>
              </a:ext>
              <a:ext uri="{C183D7F6-B498-43B3-948B-1728B52AA6E4}">
                <adec:decorative xmlns:adec="http://schemas.microsoft.com/office/drawing/2017/decorative" val="1"/>
              </a:ext>
            </a:extLst>
          </p:cNvPr>
          <p:cNvCxnSpPr>
            <a:cxnSpLocks/>
          </p:cNvCxnSpPr>
          <p:nvPr/>
        </p:nvCxnSpPr>
        <p:spPr>
          <a:xfrm>
            <a:off x="11487150" y="0"/>
            <a:ext cx="704850" cy="1724025"/>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6237283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2" pos="936">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eam Slide 8 People">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bg1">
                    <a:lumMod val="75000"/>
                    <a:lumOff val="25000"/>
                  </a:schemeClr>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877176" y="2428875"/>
            <a:ext cx="1066800" cy="1066800"/>
          </a:xfrm>
          <a:solidFill>
            <a:schemeClr val="tx1"/>
          </a:solidFill>
        </p:spPr>
        <p:txBody>
          <a:bodyPr>
            <a:normAutofit/>
          </a:bodyPr>
          <a:lstStyle>
            <a:lvl1pPr marL="0" indent="0">
              <a:lnSpc>
                <a:spcPct val="100000"/>
              </a:lnSpc>
              <a:buNone/>
              <a:defRPr sz="900">
                <a:solidFill>
                  <a:schemeClr val="bg1">
                    <a:lumMod val="75000"/>
                    <a:lumOff val="25000"/>
                  </a:schemeClr>
                </a:solidFill>
              </a:defRPr>
            </a:lvl1pPr>
          </a:lstStyle>
          <a:p>
            <a:r>
              <a:rPr lang="en-US"/>
              <a:t>Click icon to add picture</a:t>
            </a:r>
            <a:endParaRPr lang="en-US" dirty="0"/>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4226270" y="2428875"/>
            <a:ext cx="1066800" cy="1066800"/>
          </a:xfrm>
          <a:solidFill>
            <a:schemeClr val="tx1"/>
          </a:solidFill>
        </p:spPr>
        <p:txBody>
          <a:bodyPr>
            <a:normAutofit/>
          </a:bodyPr>
          <a:lstStyle>
            <a:lvl1pPr marL="0" indent="0">
              <a:lnSpc>
                <a:spcPct val="100000"/>
              </a:lnSpc>
              <a:buNone/>
              <a:defRPr sz="900">
                <a:solidFill>
                  <a:schemeClr val="bg1">
                    <a:lumMod val="75000"/>
                    <a:lumOff val="25000"/>
                  </a:schemeClr>
                </a:solidFill>
              </a:defRPr>
            </a:lvl1pPr>
          </a:lstStyle>
          <a:p>
            <a:r>
              <a:rPr lang="en-US"/>
              <a:t>Click icon to add picture</a:t>
            </a:r>
            <a:endParaRPr lang="en-US" dirty="0"/>
          </a:p>
        </p:txBody>
      </p:sp>
      <p:sp>
        <p:nvSpPr>
          <p:cNvPr id="18" name="Picture Placeholder 10">
            <a:extLst>
              <a:ext uri="{FF2B5EF4-FFF2-40B4-BE49-F238E27FC236}">
                <a16:creationId xmlns:a16="http://schemas.microsoft.com/office/drawing/2014/main" id="{4EBC7D6F-397D-4C5A-AA62-F683F88531A2}"/>
              </a:ext>
            </a:extLst>
          </p:cNvPr>
          <p:cNvSpPr>
            <a:spLocks noGrp="1"/>
          </p:cNvSpPr>
          <p:nvPr>
            <p:ph type="pic" sz="quarter" idx="16"/>
          </p:nvPr>
        </p:nvSpPr>
        <p:spPr>
          <a:xfrm>
            <a:off x="6716934" y="2428875"/>
            <a:ext cx="1066800" cy="1066800"/>
          </a:xfrm>
          <a:solidFill>
            <a:schemeClr val="tx1"/>
          </a:solidFill>
        </p:spPr>
        <p:txBody>
          <a:bodyPr>
            <a:noAutofit/>
          </a:bodyPr>
          <a:lstStyle>
            <a:lvl1pPr marL="0" indent="0" algn="l">
              <a:buNone/>
              <a:defRPr sz="900">
                <a:solidFill>
                  <a:schemeClr val="bg1">
                    <a:lumMod val="75000"/>
                    <a:lumOff val="25000"/>
                  </a:schemeClr>
                </a:solidFill>
              </a:defRPr>
            </a:lvl1pPr>
            <a:lvl2pPr marL="457200" indent="0">
              <a:lnSpc>
                <a:spcPct val="100000"/>
              </a:lnSpc>
              <a:buNone/>
              <a:defRPr sz="900">
                <a:solidFill>
                  <a:schemeClr val="bg1">
                    <a:lumMod val="75000"/>
                    <a:lumOff val="25000"/>
                  </a:schemeClr>
                </a:solidFill>
              </a:defRPr>
            </a:lvl2pPr>
          </a:lstStyle>
          <a:p>
            <a:pPr lvl="0"/>
            <a:r>
              <a:rPr lang="en-US"/>
              <a:t>Click icon to add picture</a:t>
            </a:r>
            <a:endParaRPr lang="en-US" dirty="0"/>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9136814" y="2428875"/>
            <a:ext cx="1066800" cy="1066800"/>
          </a:xfrm>
          <a:solidFill>
            <a:schemeClr val="tx1"/>
          </a:solidFill>
        </p:spPr>
        <p:txBody>
          <a:bodyPr>
            <a:normAutofit/>
          </a:bodyPr>
          <a:lstStyle>
            <a:lvl1pPr marL="0" indent="0">
              <a:lnSpc>
                <a:spcPct val="100000"/>
              </a:lnSpc>
              <a:buNone/>
              <a:defRPr sz="900">
                <a:solidFill>
                  <a:schemeClr val="bg1">
                    <a:lumMod val="75000"/>
                    <a:lumOff val="25000"/>
                  </a:schemeClr>
                </a:solidFill>
              </a:defRPr>
            </a:lvl1pPr>
          </a:lstStyle>
          <a:p>
            <a:r>
              <a:rPr lang="en-US"/>
              <a:t>Click icon to add picture</a:t>
            </a:r>
            <a:endParaRPr lang="en-US" dirty="0"/>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500168" y="3654378"/>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390120" y="3782039"/>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849262" y="3669060"/>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739214" y="3796721"/>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339926" y="3669060"/>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217963" y="3796721"/>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759806" y="3654378"/>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634432" y="3782039"/>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5" name="Picture Placeholder 10">
            <a:extLst>
              <a:ext uri="{FF2B5EF4-FFF2-40B4-BE49-F238E27FC236}">
                <a16:creationId xmlns:a16="http://schemas.microsoft.com/office/drawing/2014/main" id="{1EBAEB1D-A7F9-4F90-B642-4277D3802BAB}"/>
              </a:ext>
            </a:extLst>
          </p:cNvPr>
          <p:cNvSpPr>
            <a:spLocks noGrp="1"/>
          </p:cNvSpPr>
          <p:nvPr>
            <p:ph type="pic" sz="quarter" idx="26"/>
          </p:nvPr>
        </p:nvSpPr>
        <p:spPr>
          <a:xfrm>
            <a:off x="1877176" y="4287711"/>
            <a:ext cx="1066800" cy="1066800"/>
          </a:xfrm>
          <a:solidFill>
            <a:schemeClr val="tx1"/>
          </a:solidFill>
        </p:spPr>
        <p:txBody>
          <a:bodyPr>
            <a:normAutofit/>
          </a:bodyPr>
          <a:lstStyle>
            <a:lvl1pPr marL="0" indent="0">
              <a:lnSpc>
                <a:spcPct val="100000"/>
              </a:lnSpc>
              <a:buNone/>
              <a:defRPr sz="900">
                <a:solidFill>
                  <a:schemeClr val="bg1">
                    <a:lumMod val="75000"/>
                    <a:lumOff val="25000"/>
                  </a:schemeClr>
                </a:solidFill>
              </a:defRPr>
            </a:lvl1pPr>
          </a:lstStyle>
          <a:p>
            <a:r>
              <a:rPr lang="en-US"/>
              <a:t>Click icon to add picture</a:t>
            </a:r>
            <a:endParaRPr lang="en-US" dirty="0"/>
          </a:p>
        </p:txBody>
      </p:sp>
      <p:sp>
        <p:nvSpPr>
          <p:cNvPr id="56" name="Picture Placeholder 10">
            <a:extLst>
              <a:ext uri="{FF2B5EF4-FFF2-40B4-BE49-F238E27FC236}">
                <a16:creationId xmlns:a16="http://schemas.microsoft.com/office/drawing/2014/main" id="{9461A69E-14C8-4325-89AF-D4257C1C05BA}"/>
              </a:ext>
            </a:extLst>
          </p:cNvPr>
          <p:cNvSpPr>
            <a:spLocks noGrp="1"/>
          </p:cNvSpPr>
          <p:nvPr>
            <p:ph type="pic" sz="quarter" idx="27"/>
          </p:nvPr>
        </p:nvSpPr>
        <p:spPr>
          <a:xfrm>
            <a:off x="4226270" y="4287711"/>
            <a:ext cx="1066800" cy="1066800"/>
          </a:xfrm>
          <a:solidFill>
            <a:schemeClr val="tx1"/>
          </a:solidFill>
        </p:spPr>
        <p:txBody>
          <a:bodyPr>
            <a:normAutofit/>
          </a:bodyPr>
          <a:lstStyle>
            <a:lvl1pPr marL="0" indent="0">
              <a:lnSpc>
                <a:spcPct val="100000"/>
              </a:lnSpc>
              <a:buNone/>
              <a:defRPr sz="900">
                <a:solidFill>
                  <a:schemeClr val="bg1">
                    <a:lumMod val="75000"/>
                    <a:lumOff val="25000"/>
                  </a:schemeClr>
                </a:solidFill>
              </a:defRPr>
            </a:lvl1pPr>
          </a:lstStyle>
          <a:p>
            <a:r>
              <a:rPr lang="en-US"/>
              <a:t>Click icon to add picture</a:t>
            </a:r>
            <a:endParaRPr lang="en-US" dirty="0"/>
          </a:p>
        </p:txBody>
      </p:sp>
      <p:sp>
        <p:nvSpPr>
          <p:cNvPr id="57" name="Picture Placeholder 10">
            <a:extLst>
              <a:ext uri="{FF2B5EF4-FFF2-40B4-BE49-F238E27FC236}">
                <a16:creationId xmlns:a16="http://schemas.microsoft.com/office/drawing/2014/main" id="{0FB38616-82FB-4DAD-A82E-3777ACB41148}"/>
              </a:ext>
            </a:extLst>
          </p:cNvPr>
          <p:cNvSpPr>
            <a:spLocks noGrp="1"/>
          </p:cNvSpPr>
          <p:nvPr>
            <p:ph type="pic" sz="quarter" idx="28"/>
          </p:nvPr>
        </p:nvSpPr>
        <p:spPr>
          <a:xfrm>
            <a:off x="6716934" y="4287711"/>
            <a:ext cx="1066800" cy="1066800"/>
          </a:xfrm>
          <a:solidFill>
            <a:schemeClr val="tx1"/>
          </a:solidFill>
        </p:spPr>
        <p:txBody>
          <a:bodyPr>
            <a:normAutofit/>
          </a:bodyPr>
          <a:lstStyle>
            <a:lvl1pPr marL="0" indent="0">
              <a:buNone/>
              <a:defRPr sz="900">
                <a:solidFill>
                  <a:schemeClr val="bg1">
                    <a:lumMod val="75000"/>
                    <a:lumOff val="25000"/>
                  </a:schemeClr>
                </a:solidFill>
              </a:defRPr>
            </a:lvl1pPr>
            <a:lvl2pPr marL="457200" indent="0">
              <a:lnSpc>
                <a:spcPct val="100000"/>
              </a:lnSpc>
              <a:buNone/>
              <a:defRPr sz="900">
                <a:solidFill>
                  <a:schemeClr val="bg1">
                    <a:lumMod val="75000"/>
                    <a:lumOff val="25000"/>
                  </a:schemeClr>
                </a:solidFill>
              </a:defRPr>
            </a:lvl2pPr>
          </a:lstStyle>
          <a:p>
            <a:pPr lvl="0"/>
            <a:r>
              <a:rPr lang="en-US"/>
              <a:t>Click icon to add picture</a:t>
            </a:r>
            <a:endParaRPr lang="en-US" dirty="0"/>
          </a:p>
        </p:txBody>
      </p:sp>
      <p:sp>
        <p:nvSpPr>
          <p:cNvPr id="58" name="Picture Placeholder 10">
            <a:extLst>
              <a:ext uri="{FF2B5EF4-FFF2-40B4-BE49-F238E27FC236}">
                <a16:creationId xmlns:a16="http://schemas.microsoft.com/office/drawing/2014/main" id="{622ED9F4-EB9B-4588-8501-BFECB846EE73}"/>
              </a:ext>
            </a:extLst>
          </p:cNvPr>
          <p:cNvSpPr>
            <a:spLocks noGrp="1"/>
          </p:cNvSpPr>
          <p:nvPr>
            <p:ph type="pic" sz="quarter" idx="29"/>
          </p:nvPr>
        </p:nvSpPr>
        <p:spPr>
          <a:xfrm>
            <a:off x="9136814" y="4287711"/>
            <a:ext cx="1066800" cy="1066800"/>
          </a:xfrm>
          <a:solidFill>
            <a:schemeClr val="tx1"/>
          </a:solidFill>
        </p:spPr>
        <p:txBody>
          <a:bodyPr>
            <a:normAutofit/>
          </a:bodyPr>
          <a:lstStyle>
            <a:lvl1pPr marL="0" indent="0">
              <a:lnSpc>
                <a:spcPct val="100000"/>
              </a:lnSpc>
              <a:buNone/>
              <a:defRPr sz="900">
                <a:solidFill>
                  <a:schemeClr val="bg1">
                    <a:lumMod val="75000"/>
                    <a:lumOff val="25000"/>
                  </a:schemeClr>
                </a:solidFill>
              </a:defRPr>
            </a:lvl1pPr>
          </a:lstStyle>
          <a:p>
            <a:r>
              <a:rPr lang="en-US"/>
              <a:t>Click icon to add picture</a:t>
            </a:r>
            <a:endParaRPr lang="en-US" dirty="0"/>
          </a:p>
        </p:txBody>
      </p:sp>
      <p:sp>
        <p:nvSpPr>
          <p:cNvPr id="54" name="Text Placeholder 2">
            <a:extLst>
              <a:ext uri="{FF2B5EF4-FFF2-40B4-BE49-F238E27FC236}">
                <a16:creationId xmlns:a16="http://schemas.microsoft.com/office/drawing/2014/main" id="{22930C5B-603C-494E-A467-8B394D01D406}"/>
              </a:ext>
            </a:extLst>
          </p:cNvPr>
          <p:cNvSpPr>
            <a:spLocks noGrp="1"/>
          </p:cNvSpPr>
          <p:nvPr>
            <p:ph type="body" idx="25" hasCustomPrompt="1"/>
          </p:nvPr>
        </p:nvSpPr>
        <p:spPr>
          <a:xfrm>
            <a:off x="1500168" y="5513214"/>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2" name="Text Placeholder 2">
            <a:extLst>
              <a:ext uri="{FF2B5EF4-FFF2-40B4-BE49-F238E27FC236}">
                <a16:creationId xmlns:a16="http://schemas.microsoft.com/office/drawing/2014/main" id="{540C455F-A23B-493F-B95E-AB485D91DA6A}"/>
              </a:ext>
            </a:extLst>
          </p:cNvPr>
          <p:cNvSpPr>
            <a:spLocks noGrp="1"/>
          </p:cNvSpPr>
          <p:nvPr>
            <p:ph type="body" idx="33" hasCustomPrompt="1"/>
          </p:nvPr>
        </p:nvSpPr>
        <p:spPr>
          <a:xfrm>
            <a:off x="1390120" y="5640875"/>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9" name="Text Placeholder 2">
            <a:extLst>
              <a:ext uri="{FF2B5EF4-FFF2-40B4-BE49-F238E27FC236}">
                <a16:creationId xmlns:a16="http://schemas.microsoft.com/office/drawing/2014/main" id="{6D1C374C-DAF7-40EF-B279-4EC7A2AFE6A2}"/>
              </a:ext>
            </a:extLst>
          </p:cNvPr>
          <p:cNvSpPr>
            <a:spLocks noGrp="1"/>
          </p:cNvSpPr>
          <p:nvPr>
            <p:ph type="body" idx="30" hasCustomPrompt="1"/>
          </p:nvPr>
        </p:nvSpPr>
        <p:spPr>
          <a:xfrm>
            <a:off x="3849262" y="5527896"/>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3" name="Text Placeholder 2">
            <a:extLst>
              <a:ext uri="{FF2B5EF4-FFF2-40B4-BE49-F238E27FC236}">
                <a16:creationId xmlns:a16="http://schemas.microsoft.com/office/drawing/2014/main" id="{421FF438-E4E8-4643-BCB3-4A1C12429042}"/>
              </a:ext>
            </a:extLst>
          </p:cNvPr>
          <p:cNvSpPr>
            <a:spLocks noGrp="1"/>
          </p:cNvSpPr>
          <p:nvPr>
            <p:ph type="body" idx="34" hasCustomPrompt="1"/>
          </p:nvPr>
        </p:nvSpPr>
        <p:spPr>
          <a:xfrm>
            <a:off x="3739214" y="5655557"/>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0" name="Text Placeholder 2">
            <a:extLst>
              <a:ext uri="{FF2B5EF4-FFF2-40B4-BE49-F238E27FC236}">
                <a16:creationId xmlns:a16="http://schemas.microsoft.com/office/drawing/2014/main" id="{D4FEDD19-A7BA-45BB-93A0-F1E896C9F26D}"/>
              </a:ext>
            </a:extLst>
          </p:cNvPr>
          <p:cNvSpPr>
            <a:spLocks noGrp="1"/>
          </p:cNvSpPr>
          <p:nvPr>
            <p:ph type="body" idx="31" hasCustomPrompt="1"/>
          </p:nvPr>
        </p:nvSpPr>
        <p:spPr>
          <a:xfrm>
            <a:off x="6339926" y="5527896"/>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4" name="Text Placeholder 2">
            <a:extLst>
              <a:ext uri="{FF2B5EF4-FFF2-40B4-BE49-F238E27FC236}">
                <a16:creationId xmlns:a16="http://schemas.microsoft.com/office/drawing/2014/main" id="{A12F0175-7AEE-46B1-9590-D4A427680DC7}"/>
              </a:ext>
            </a:extLst>
          </p:cNvPr>
          <p:cNvSpPr>
            <a:spLocks noGrp="1"/>
          </p:cNvSpPr>
          <p:nvPr>
            <p:ph type="body" idx="35" hasCustomPrompt="1"/>
          </p:nvPr>
        </p:nvSpPr>
        <p:spPr>
          <a:xfrm>
            <a:off x="6229878" y="5655557"/>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1" name="Text Placeholder 2">
            <a:extLst>
              <a:ext uri="{FF2B5EF4-FFF2-40B4-BE49-F238E27FC236}">
                <a16:creationId xmlns:a16="http://schemas.microsoft.com/office/drawing/2014/main" id="{5026D39F-46AB-4680-9A52-F367344A3531}"/>
              </a:ext>
            </a:extLst>
          </p:cNvPr>
          <p:cNvSpPr>
            <a:spLocks noGrp="1"/>
          </p:cNvSpPr>
          <p:nvPr>
            <p:ph type="body" idx="32" hasCustomPrompt="1"/>
          </p:nvPr>
        </p:nvSpPr>
        <p:spPr>
          <a:xfrm>
            <a:off x="8759806" y="5513214"/>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5" name="Text Placeholder 2">
            <a:extLst>
              <a:ext uri="{FF2B5EF4-FFF2-40B4-BE49-F238E27FC236}">
                <a16:creationId xmlns:a16="http://schemas.microsoft.com/office/drawing/2014/main" id="{04E11FE2-6320-4E8C-A5B3-8104AF329ADA}"/>
              </a:ext>
            </a:extLst>
          </p:cNvPr>
          <p:cNvSpPr>
            <a:spLocks noGrp="1"/>
          </p:cNvSpPr>
          <p:nvPr>
            <p:ph type="body" idx="36" hasCustomPrompt="1"/>
          </p:nvPr>
        </p:nvSpPr>
        <p:spPr>
          <a:xfrm>
            <a:off x="8634432" y="5640875"/>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solidFill>
                  <a:srgbClr val="898989"/>
                </a:solidFill>
              </a:defRPr>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solidFill>
                  <a:srgbClr val="898989"/>
                </a:solidFill>
              </a:defRPr>
            </a:lvl1pPr>
          </a:lstStyle>
          <a:p>
            <a:r>
              <a:rPr lang="en-US" dirty="0"/>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solidFill>
                  <a:srgbClr val="898989"/>
                </a:solidFill>
              </a:defRPr>
            </a:lvl1pPr>
          </a:lstStyle>
          <a:p>
            <a:fld id="{B5CEABB6-07DC-46E8-9B57-56EC44A396E5}" type="slidenum">
              <a:rPr lang="en-US" smtClean="0"/>
              <a:t>‹№›</a:t>
            </a:fld>
            <a:endParaRPr lang="en-US" dirty="0"/>
          </a:p>
        </p:txBody>
      </p:sp>
      <p:pic>
        <p:nvPicPr>
          <p:cNvPr id="13" name="Graphic 12">
            <a:extLst>
              <a:ext uri="{FF2B5EF4-FFF2-40B4-BE49-F238E27FC236}">
                <a16:creationId xmlns:a16="http://schemas.microsoft.com/office/drawing/2014/main" id="{B0DFD584-E5CF-41EF-B51E-679CE22DDF93}"/>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473953"/>
            <a:ext cx="2057400" cy="1647825"/>
          </a:xfrm>
          <a:prstGeom prst="rect">
            <a:avLst/>
          </a:prstGeom>
        </p:spPr>
      </p:pic>
      <p:pic>
        <p:nvPicPr>
          <p:cNvPr id="14" name="Graphic 13">
            <a:extLst>
              <a:ext uri="{FF2B5EF4-FFF2-40B4-BE49-F238E27FC236}">
                <a16:creationId xmlns:a16="http://schemas.microsoft.com/office/drawing/2014/main" id="{E5C02DDF-25A6-42C7-9525-F279CE2095C0}"/>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049000" y="5180889"/>
            <a:ext cx="1143000" cy="914400"/>
          </a:xfrm>
          <a:prstGeom prst="rect">
            <a:avLst/>
          </a:prstGeom>
        </p:spPr>
      </p:pic>
    </p:spTree>
    <p:extLst>
      <p:ext uri="{BB962C8B-B14F-4D97-AF65-F5344CB8AC3E}">
        <p14:creationId xmlns:p14="http://schemas.microsoft.com/office/powerpoint/2010/main" val="609095538"/>
      </p:ext>
    </p:extLst>
  </p:cSld>
  <p:clrMapOvr>
    <a:overrideClrMapping bg1="dk1" tx1="lt1" bg2="dk2" tx2="lt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  Conten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11" name="Content Placeholder 10">
            <a:extLst>
              <a:ext uri="{FF2B5EF4-FFF2-40B4-BE49-F238E27FC236}">
                <a16:creationId xmlns:a16="http://schemas.microsoft.com/office/drawing/2014/main" id="{ADC2540D-94C4-405B-8607-0CEDD6F54B9C}"/>
              </a:ext>
            </a:extLst>
          </p:cNvPr>
          <p:cNvSpPr>
            <a:spLocks noGrp="1"/>
          </p:cNvSpPr>
          <p:nvPr>
            <p:ph sz="quarter" idx="21" hasCustomPrompt="1"/>
          </p:nvPr>
        </p:nvSpPr>
        <p:spPr>
          <a:xfrm>
            <a:off x="1075447" y="2370670"/>
            <a:ext cx="1856232" cy="1664208"/>
          </a:xfrm>
        </p:spPr>
        <p:txBody>
          <a:bodyPr>
            <a:noAutofit/>
          </a:bodyPr>
          <a:lstStyle>
            <a:lvl1pPr marL="0" indent="0" algn="ctr">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dirty="0"/>
              <a:t>Click to add content</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838200" y="3788813"/>
            <a:ext cx="2330726" cy="804859"/>
          </a:xfrm>
        </p:spPr>
        <p:txBody>
          <a:bodyPr lIns="0" rIns="0" anchor="b">
            <a:noAutofit/>
          </a:bodyPr>
          <a:lstStyle>
            <a:lvl1pPr marL="0" indent="0" algn="ctr">
              <a:buNone/>
              <a:defRPr lang="en-US" sz="32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17" name="Text Placeholder 2">
            <a:extLst>
              <a:ext uri="{FF2B5EF4-FFF2-40B4-BE49-F238E27FC236}">
                <a16:creationId xmlns:a16="http://schemas.microsoft.com/office/drawing/2014/main" id="{E43D2F47-FAF2-42C2-967D-251DD4B940D7}"/>
              </a:ext>
            </a:extLst>
          </p:cNvPr>
          <p:cNvSpPr>
            <a:spLocks noGrp="1"/>
          </p:cNvSpPr>
          <p:nvPr>
            <p:ph type="body" idx="17" hasCustomPrompt="1"/>
          </p:nvPr>
        </p:nvSpPr>
        <p:spPr>
          <a:xfrm>
            <a:off x="838200" y="4464810"/>
            <a:ext cx="2330726" cy="438505"/>
          </a:xfrm>
        </p:spPr>
        <p:txBody>
          <a:bodyPr lIns="0" rIns="0" anchor="b">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838200" y="5120722"/>
            <a:ext cx="2330726" cy="853167"/>
          </a:xfrm>
        </p:spPr>
        <p:txBody>
          <a:bodyPr lIns="0" rIns="0">
            <a:normAutofit/>
          </a:bodyPr>
          <a:lstStyle>
            <a:lvl1pPr marL="0" indent="0" algn="ctr">
              <a:lnSpc>
                <a:spcPct val="100000"/>
              </a:lnSpc>
              <a:buNone/>
              <a:defRPr sz="1400" spc="50" baseline="0">
                <a:solidFill>
                  <a:schemeClr val="tx1">
                    <a:lumMod val="75000"/>
                    <a:lumOff val="25000"/>
                  </a:schemeClr>
                </a:solidFill>
              </a:defRPr>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24" name="Content Placeholder 10">
            <a:extLst>
              <a:ext uri="{FF2B5EF4-FFF2-40B4-BE49-F238E27FC236}">
                <a16:creationId xmlns:a16="http://schemas.microsoft.com/office/drawing/2014/main" id="{11C6EC54-ADFA-4CFF-9E9B-DC7E96C854C2}"/>
              </a:ext>
            </a:extLst>
          </p:cNvPr>
          <p:cNvSpPr>
            <a:spLocks noGrp="1"/>
          </p:cNvSpPr>
          <p:nvPr>
            <p:ph sz="quarter" idx="22" hasCustomPrompt="1"/>
          </p:nvPr>
        </p:nvSpPr>
        <p:spPr>
          <a:xfrm>
            <a:off x="3805651" y="2370670"/>
            <a:ext cx="1856232" cy="1664208"/>
          </a:xfrm>
        </p:spPr>
        <p:txBody>
          <a:bodyPr>
            <a:noAutofit/>
          </a:bodyPr>
          <a:lstStyle>
            <a:lvl1pPr marL="0" indent="0" algn="ctr">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dirty="0"/>
              <a:t>Click to add content</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3562665" y="3788813"/>
            <a:ext cx="2342205" cy="804859"/>
          </a:xfrm>
        </p:spPr>
        <p:txBody>
          <a:bodyPr lIns="0" rIns="0" anchor="b">
            <a:noAutofit/>
          </a:bodyPr>
          <a:lstStyle>
            <a:lvl1pPr marL="0" indent="0" algn="ctr">
              <a:buNone/>
              <a:defRPr lang="en-US" sz="32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18" name="Text Placeholder 4">
            <a:extLst>
              <a:ext uri="{FF2B5EF4-FFF2-40B4-BE49-F238E27FC236}">
                <a16:creationId xmlns:a16="http://schemas.microsoft.com/office/drawing/2014/main" id="{3322C250-87FC-4F14-A42C-FFDA120D0D64}"/>
              </a:ext>
            </a:extLst>
          </p:cNvPr>
          <p:cNvSpPr>
            <a:spLocks noGrp="1"/>
          </p:cNvSpPr>
          <p:nvPr>
            <p:ph type="body" sz="quarter" idx="18" hasCustomPrompt="1"/>
          </p:nvPr>
        </p:nvSpPr>
        <p:spPr>
          <a:xfrm>
            <a:off x="3562665" y="4464810"/>
            <a:ext cx="2342205" cy="438505"/>
          </a:xfrm>
        </p:spPr>
        <p:txBody>
          <a:bodyPr lIns="0" rIns="0" anchor="b">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CLICK TO EDIT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3562665" y="5120722"/>
            <a:ext cx="2342205" cy="853167"/>
          </a:xfrm>
        </p:spPr>
        <p:txBody>
          <a:bodyPr lIns="0" rIns="0">
            <a:normAutofit/>
          </a:bodyPr>
          <a:lstStyle>
            <a:lvl1pPr marL="0" indent="0" algn="ctr">
              <a:lnSpc>
                <a:spcPct val="100000"/>
              </a:lnSpc>
              <a:buNone/>
              <a:defRPr sz="1400" spc="50" baseline="0">
                <a:solidFill>
                  <a:schemeClr val="tx1">
                    <a:lumMod val="75000"/>
                    <a:lumOff val="25000"/>
                  </a:schemeClr>
                </a:solidFill>
              </a:defRPr>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25" name="Content Placeholder 10">
            <a:extLst>
              <a:ext uri="{FF2B5EF4-FFF2-40B4-BE49-F238E27FC236}">
                <a16:creationId xmlns:a16="http://schemas.microsoft.com/office/drawing/2014/main" id="{1B6DD41C-FCE2-4AC6-A235-2FF1B905DAAD}"/>
              </a:ext>
            </a:extLst>
          </p:cNvPr>
          <p:cNvSpPr>
            <a:spLocks noGrp="1"/>
          </p:cNvSpPr>
          <p:nvPr>
            <p:ph sz="quarter" idx="23" hasCustomPrompt="1"/>
          </p:nvPr>
        </p:nvSpPr>
        <p:spPr>
          <a:xfrm>
            <a:off x="6530117" y="2370670"/>
            <a:ext cx="1856232" cy="1664208"/>
          </a:xfrm>
        </p:spPr>
        <p:txBody>
          <a:bodyPr>
            <a:noAutofit/>
          </a:bodyPr>
          <a:lstStyle>
            <a:lvl1pPr marL="0" indent="0" algn="ctr">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dirty="0"/>
              <a:t>Click to add content</a:t>
            </a:r>
          </a:p>
        </p:txBody>
      </p:sp>
      <p:sp>
        <p:nvSpPr>
          <p:cNvPr id="21" name="Text Placeholder 2">
            <a:extLst>
              <a:ext uri="{FF2B5EF4-FFF2-40B4-BE49-F238E27FC236}">
                <a16:creationId xmlns:a16="http://schemas.microsoft.com/office/drawing/2014/main" id="{1F60A771-8BBC-4565-AB09-402DA7CB2780}"/>
              </a:ext>
            </a:extLst>
          </p:cNvPr>
          <p:cNvSpPr>
            <a:spLocks noGrp="1"/>
          </p:cNvSpPr>
          <p:nvPr>
            <p:ph type="body" idx="13" hasCustomPrompt="1"/>
          </p:nvPr>
        </p:nvSpPr>
        <p:spPr>
          <a:xfrm>
            <a:off x="6298609" y="3788813"/>
            <a:ext cx="2330726" cy="804859"/>
          </a:xfrm>
        </p:spPr>
        <p:txBody>
          <a:bodyPr lIns="0" rIns="0" anchor="b">
            <a:noAutofit/>
          </a:bodyPr>
          <a:lstStyle>
            <a:lvl1pPr marL="0" indent="0" algn="ctr">
              <a:buNone/>
              <a:defRPr lang="en-US" sz="32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19" name="Text Placeholder 2">
            <a:extLst>
              <a:ext uri="{FF2B5EF4-FFF2-40B4-BE49-F238E27FC236}">
                <a16:creationId xmlns:a16="http://schemas.microsoft.com/office/drawing/2014/main" id="{D3C675D6-83FA-4036-B516-098EDCAF2506}"/>
              </a:ext>
            </a:extLst>
          </p:cNvPr>
          <p:cNvSpPr>
            <a:spLocks noGrp="1"/>
          </p:cNvSpPr>
          <p:nvPr>
            <p:ph type="body" idx="19" hasCustomPrompt="1"/>
          </p:nvPr>
        </p:nvSpPr>
        <p:spPr>
          <a:xfrm>
            <a:off x="6298609" y="4464810"/>
            <a:ext cx="2330726" cy="438505"/>
          </a:xfrm>
        </p:spPr>
        <p:txBody>
          <a:bodyPr lIns="0" rIns="0" anchor="b">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6298609" y="5120722"/>
            <a:ext cx="2330726" cy="853167"/>
          </a:xfrm>
        </p:spPr>
        <p:txBody>
          <a:bodyPr lIns="0" rIns="0">
            <a:normAutofit/>
          </a:bodyPr>
          <a:lstStyle>
            <a:lvl1pPr marL="0" indent="0" algn="ctr">
              <a:lnSpc>
                <a:spcPct val="100000"/>
              </a:lnSpc>
              <a:buNone/>
              <a:defRPr sz="1400" spc="50" baseline="0">
                <a:solidFill>
                  <a:schemeClr val="tx1">
                    <a:lumMod val="75000"/>
                    <a:lumOff val="25000"/>
                  </a:schemeClr>
                </a:solidFill>
              </a:defRPr>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26" name="Content Placeholder 10">
            <a:extLst>
              <a:ext uri="{FF2B5EF4-FFF2-40B4-BE49-F238E27FC236}">
                <a16:creationId xmlns:a16="http://schemas.microsoft.com/office/drawing/2014/main" id="{CEB4C3DB-E51E-4479-90C2-DFE5DB4B2482}"/>
              </a:ext>
            </a:extLst>
          </p:cNvPr>
          <p:cNvSpPr>
            <a:spLocks noGrp="1"/>
          </p:cNvSpPr>
          <p:nvPr>
            <p:ph sz="quarter" idx="24" hasCustomPrompt="1"/>
          </p:nvPr>
        </p:nvSpPr>
        <p:spPr>
          <a:xfrm>
            <a:off x="9260321" y="2370670"/>
            <a:ext cx="1856232" cy="1664208"/>
          </a:xfrm>
        </p:spPr>
        <p:txBody>
          <a:bodyPr>
            <a:noAutofit/>
          </a:bodyPr>
          <a:lstStyle>
            <a:lvl1pPr marL="0" indent="0" algn="ctr">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dirty="0"/>
              <a:t>Click to add content</a:t>
            </a:r>
          </a:p>
        </p:txBody>
      </p:sp>
      <p:sp>
        <p:nvSpPr>
          <p:cNvPr id="14" name="Text Placeholder 2">
            <a:extLst>
              <a:ext uri="{FF2B5EF4-FFF2-40B4-BE49-F238E27FC236}">
                <a16:creationId xmlns:a16="http://schemas.microsoft.com/office/drawing/2014/main" id="{84A1E92D-A5BF-4268-BFF3-1418A1F03589}"/>
              </a:ext>
            </a:extLst>
          </p:cNvPr>
          <p:cNvSpPr>
            <a:spLocks noGrp="1"/>
          </p:cNvSpPr>
          <p:nvPr>
            <p:ph type="body" idx="15" hasCustomPrompt="1"/>
          </p:nvPr>
        </p:nvSpPr>
        <p:spPr>
          <a:xfrm>
            <a:off x="9023074" y="3788457"/>
            <a:ext cx="2330726" cy="804859"/>
          </a:xfrm>
        </p:spPr>
        <p:txBody>
          <a:bodyPr lIns="0" rIns="0" anchor="b">
            <a:noAutofit/>
          </a:bodyPr>
          <a:lstStyle>
            <a:lvl1pPr marL="0" indent="0" algn="ctr">
              <a:buNone/>
              <a:defRPr lang="en-US" sz="32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a:t>
            </a:r>
          </a:p>
        </p:txBody>
      </p:sp>
      <p:sp>
        <p:nvSpPr>
          <p:cNvPr id="23" name="Text Placeholder 2">
            <a:extLst>
              <a:ext uri="{FF2B5EF4-FFF2-40B4-BE49-F238E27FC236}">
                <a16:creationId xmlns:a16="http://schemas.microsoft.com/office/drawing/2014/main" id="{B6439AAC-8A96-4015-8A87-ED8DF7027B60}"/>
              </a:ext>
            </a:extLst>
          </p:cNvPr>
          <p:cNvSpPr>
            <a:spLocks noGrp="1"/>
          </p:cNvSpPr>
          <p:nvPr>
            <p:ph type="body" idx="20" hasCustomPrompt="1"/>
          </p:nvPr>
        </p:nvSpPr>
        <p:spPr>
          <a:xfrm>
            <a:off x="9023074" y="4464454"/>
            <a:ext cx="2330726" cy="438505"/>
          </a:xfrm>
        </p:spPr>
        <p:txBody>
          <a:bodyPr lIns="0" rIns="0" anchor="b">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cxnSp>
        <p:nvCxnSpPr>
          <p:cNvPr id="16" name="Straight Connector 15">
            <a:extLst>
              <a:ext uri="{FF2B5EF4-FFF2-40B4-BE49-F238E27FC236}">
                <a16:creationId xmlns:a16="http://schemas.microsoft.com/office/drawing/2014/main" id="{463D7850-C2A6-43CE-BBE4-8E81A0A593BF}"/>
              </a:ext>
              <a:ext uri="{C183D7F6-B498-43B3-948B-1728B52AA6E4}">
                <adec:decorative xmlns:adec="http://schemas.microsoft.com/office/drawing/2017/decorative" val="1"/>
              </a:ext>
            </a:extLst>
          </p:cNvPr>
          <p:cNvCxnSpPr>
            <a:cxnSpLocks/>
          </p:cNvCxnSpPr>
          <p:nvPr/>
        </p:nvCxnSpPr>
        <p:spPr>
          <a:xfrm flipH="1">
            <a:off x="0" y="0"/>
            <a:ext cx="1238250" cy="1328057"/>
          </a:xfrm>
          <a:prstGeom prst="line">
            <a:avLst/>
          </a:prstGeom>
          <a:ln w="31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BAD3E03-2E3B-440C-9105-6F9D33006D66}"/>
              </a:ext>
              <a:ext uri="{C183D7F6-B498-43B3-948B-1728B52AA6E4}">
                <adec:decorative xmlns:adec="http://schemas.microsoft.com/office/drawing/2017/decorative" val="1"/>
              </a:ext>
            </a:extLst>
          </p:cNvPr>
          <p:cNvCxnSpPr>
            <a:cxnSpLocks/>
          </p:cNvCxnSpPr>
          <p:nvPr/>
        </p:nvCxnSpPr>
        <p:spPr>
          <a:xfrm flipH="1">
            <a:off x="0" y="0"/>
            <a:ext cx="3790950" cy="892177"/>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5" name="Content Placeholder 3">
            <a:extLst>
              <a:ext uri="{FF2B5EF4-FFF2-40B4-BE49-F238E27FC236}">
                <a16:creationId xmlns:a16="http://schemas.microsoft.com/office/drawing/2014/main" id="{492F9083-A886-4EEB-94D6-1FAE6DC33000}"/>
              </a:ext>
            </a:extLst>
          </p:cNvPr>
          <p:cNvSpPr>
            <a:spLocks noGrp="1"/>
          </p:cNvSpPr>
          <p:nvPr>
            <p:ph sz="half" idx="16"/>
          </p:nvPr>
        </p:nvSpPr>
        <p:spPr>
          <a:xfrm>
            <a:off x="9023074" y="5120366"/>
            <a:ext cx="2330726" cy="853167"/>
          </a:xfrm>
        </p:spPr>
        <p:txBody>
          <a:bodyPr lIns="0" rIns="0">
            <a:normAutofit/>
          </a:bodyPr>
          <a:lstStyle>
            <a:lvl1pPr marL="0" indent="0" algn="ctr">
              <a:lnSpc>
                <a:spcPct val="100000"/>
              </a:lnSpc>
              <a:buNone/>
              <a:defRPr sz="1400" spc="50" baseline="0">
                <a:solidFill>
                  <a:schemeClr val="tx1">
                    <a:lumMod val="75000"/>
                    <a:lumOff val="25000"/>
                  </a:schemeClr>
                </a:solidFill>
              </a:defRPr>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1386696317"/>
      </p:ext>
    </p:extLst>
  </p:cSld>
  <p:clrMapOvr>
    <a:overrideClrMapping bg1="lt1" tx1="dk1" bg2="lt2" tx2="dk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5476875" y="1671639"/>
            <a:ext cx="5111750" cy="1204912"/>
          </a:xfrm>
        </p:spPr>
        <p:txBody>
          <a:bodyPr anchor="b">
            <a:normAutofit/>
          </a:bodyPr>
          <a:lstStyle>
            <a:lvl1pPr>
              <a:defRPr lang="en-US" sz="2800" kern="1200" cap="all"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5476875" y="3682546"/>
            <a:ext cx="5111750" cy="1525588"/>
          </a:xfrm>
        </p:spPr>
        <p:txBody>
          <a:bodyPr anchor="b">
            <a:normAutofit/>
          </a:bodyPr>
          <a:lstStyle>
            <a:lvl1pPr marL="0" indent="0">
              <a:lnSpc>
                <a:spcPct val="100000"/>
              </a:lnSpc>
              <a:buNone/>
              <a:defRPr sz="1400" spc="50" baseline="0">
                <a:solidFill>
                  <a:schemeClr val="tx1">
                    <a:lumMod val="75000"/>
                    <a:lumOff val="2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cxnSp>
        <p:nvCxnSpPr>
          <p:cNvPr id="23" name="Straight Connector 22">
            <a:extLst>
              <a:ext uri="{FF2B5EF4-FFF2-40B4-BE49-F238E27FC236}">
                <a16:creationId xmlns:a16="http://schemas.microsoft.com/office/drawing/2014/main" id="{D87F08D6-2CA7-4A5A-BE34-07113DCA535D}"/>
              </a:ext>
            </a:extLst>
          </p:cNvPr>
          <p:cNvCxnSpPr>
            <a:cxnSpLocks/>
          </p:cNvCxnSpPr>
          <p:nvPr/>
        </p:nvCxnSpPr>
        <p:spPr>
          <a:xfrm flipH="1" flipV="1">
            <a:off x="0" y="876300"/>
            <a:ext cx="4762500" cy="1628775"/>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768C87F-B9C3-4DFF-8454-F3F52CE4346B}"/>
              </a:ext>
            </a:extLst>
          </p:cNvPr>
          <p:cNvCxnSpPr>
            <a:cxnSpLocks/>
          </p:cNvCxnSpPr>
          <p:nvPr/>
        </p:nvCxnSpPr>
        <p:spPr>
          <a:xfrm flipH="1" flipV="1">
            <a:off x="2638425" y="0"/>
            <a:ext cx="2124076" cy="5186363"/>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21" name="Date Placeholder 6">
            <a:extLst>
              <a:ext uri="{FF2B5EF4-FFF2-40B4-BE49-F238E27FC236}">
                <a16:creationId xmlns:a16="http://schemas.microsoft.com/office/drawing/2014/main" id="{71F34533-9677-48AF-9374-976825F4BB7E}"/>
              </a:ext>
            </a:extLst>
          </p:cNvPr>
          <p:cNvSpPr>
            <a:spLocks noGrp="1"/>
          </p:cNvSpPr>
          <p:nvPr>
            <p:ph type="dt" sz="half" idx="10"/>
          </p:nvPr>
        </p:nvSpPr>
        <p:spPr>
          <a:xfrm>
            <a:off x="838200" y="6356350"/>
            <a:ext cx="2743200" cy="365125"/>
          </a:xfrm>
        </p:spPr>
        <p:txBody>
          <a:bodyPr/>
          <a:lstStyle>
            <a:lvl1pPr>
              <a:defRPr sz="900"/>
            </a:lvl1pPr>
          </a:lstStyle>
          <a:p>
            <a:r>
              <a:rPr lang="en-US" dirty="0"/>
              <a:t>20XX</a:t>
            </a:r>
          </a:p>
        </p:txBody>
      </p:sp>
      <p:sp>
        <p:nvSpPr>
          <p:cNvPr id="22" name="Footer Placeholder 7">
            <a:extLst>
              <a:ext uri="{FF2B5EF4-FFF2-40B4-BE49-F238E27FC236}">
                <a16:creationId xmlns:a16="http://schemas.microsoft.com/office/drawing/2014/main" id="{4FAB8A26-B99E-4F96-8327-A932A14F2C03}"/>
              </a:ext>
            </a:extLst>
          </p:cNvPr>
          <p:cNvSpPr>
            <a:spLocks noGrp="1"/>
          </p:cNvSpPr>
          <p:nvPr>
            <p:ph type="ftr" sz="quarter" idx="11"/>
          </p:nvPr>
        </p:nvSpPr>
        <p:spPr>
          <a:xfrm>
            <a:off x="4038600" y="6356350"/>
            <a:ext cx="4114800" cy="365125"/>
          </a:xfrm>
        </p:spPr>
        <p:txBody>
          <a:bodyPr/>
          <a:lstStyle>
            <a:lvl1pPr>
              <a:defRPr sz="900"/>
            </a:lvl1pPr>
          </a:lstStyle>
          <a:p>
            <a:r>
              <a:rPr lang="en-US" dirty="0"/>
              <a:t>Pitch Deck</a:t>
            </a:r>
          </a:p>
        </p:txBody>
      </p:sp>
      <p:sp>
        <p:nvSpPr>
          <p:cNvPr id="24" name="Slide Number Placeholder 8">
            <a:extLst>
              <a:ext uri="{FF2B5EF4-FFF2-40B4-BE49-F238E27FC236}">
                <a16:creationId xmlns:a16="http://schemas.microsoft.com/office/drawing/2014/main" id="{EB0962D2-BCC3-48AB-A769-2A7327D29191}"/>
              </a:ext>
            </a:extLst>
          </p:cNvPr>
          <p:cNvSpPr>
            <a:spLocks noGrp="1"/>
          </p:cNvSpPr>
          <p:nvPr>
            <p:ph type="sldNum" sz="quarter" idx="12"/>
          </p:nvPr>
        </p:nvSpPr>
        <p:spPr>
          <a:xfrm>
            <a:off x="8610600" y="6356350"/>
            <a:ext cx="2743200"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1616316768"/>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4267200" y="1615736"/>
            <a:ext cx="4179570" cy="1524735"/>
          </a:xfrm>
        </p:spPr>
        <p:txBody>
          <a:bodyPr anchor="b">
            <a:noAutofit/>
          </a:bodyPr>
          <a:lstStyle>
            <a:lvl1pPr algn="l">
              <a:defRPr sz="3200" spc="150" baseline="0">
                <a:solidFill>
                  <a:schemeClr val="tx1">
                    <a:lumMod val="75000"/>
                    <a:lumOff val="25000"/>
                  </a:schemeClr>
                </a:solidFill>
              </a:defRPr>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4267200" y="3238103"/>
            <a:ext cx="4179570" cy="2004161"/>
          </a:xfrm>
        </p:spPr>
        <p:txBody>
          <a:bodyPr>
            <a:normAutofit/>
          </a:bodyPr>
          <a:lstStyle>
            <a:lvl1pPr marL="0" indent="0" algn="l">
              <a:lnSpc>
                <a:spcPct val="150000"/>
              </a:lnSpc>
              <a:buNone/>
              <a:defRPr sz="1400" spc="50" baseline="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6" name="Graphic 5">
            <a:extLst>
              <a:ext uri="{FF2B5EF4-FFF2-40B4-BE49-F238E27FC236}">
                <a16:creationId xmlns:a16="http://schemas.microsoft.com/office/drawing/2014/main" id="{ED3361C9-310A-4255-A94E-B77588962DA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0"/>
            <a:ext cx="3176938" cy="6858000"/>
          </a:xfrm>
          <a:prstGeom prst="rect">
            <a:avLst/>
          </a:prstGeom>
        </p:spPr>
      </p:pic>
      <p:sp>
        <p:nvSpPr>
          <p:cNvPr id="9" name="Date Placeholder 6">
            <a:extLst>
              <a:ext uri="{FF2B5EF4-FFF2-40B4-BE49-F238E27FC236}">
                <a16:creationId xmlns:a16="http://schemas.microsoft.com/office/drawing/2014/main" id="{BF358517-D7B7-40D0-A9D0-B650C80898AC}"/>
              </a:ext>
            </a:extLst>
          </p:cNvPr>
          <p:cNvSpPr>
            <a:spLocks noGrp="1"/>
          </p:cNvSpPr>
          <p:nvPr>
            <p:ph type="dt" sz="half" idx="10"/>
          </p:nvPr>
        </p:nvSpPr>
        <p:spPr>
          <a:xfrm>
            <a:off x="4267200" y="6356350"/>
            <a:ext cx="1774371" cy="365125"/>
          </a:xfrm>
        </p:spPr>
        <p:txBody>
          <a:bodyPr/>
          <a:lstStyle>
            <a:lvl1pPr>
              <a:defRPr sz="900"/>
            </a:lvl1pPr>
          </a:lstStyle>
          <a:p>
            <a:r>
              <a:rPr lang="en-US" dirty="0"/>
              <a:t>20XX</a:t>
            </a:r>
          </a:p>
        </p:txBody>
      </p:sp>
      <p:sp>
        <p:nvSpPr>
          <p:cNvPr id="10" name="Footer Placeholder 7">
            <a:extLst>
              <a:ext uri="{FF2B5EF4-FFF2-40B4-BE49-F238E27FC236}">
                <a16:creationId xmlns:a16="http://schemas.microsoft.com/office/drawing/2014/main" id="{6026D44C-0B39-4DE1-A0FC-5615DDAAE3CE}"/>
              </a:ext>
            </a:extLst>
          </p:cNvPr>
          <p:cNvSpPr>
            <a:spLocks noGrp="1"/>
          </p:cNvSpPr>
          <p:nvPr>
            <p:ph type="ftr" sz="quarter" idx="11"/>
          </p:nvPr>
        </p:nvSpPr>
        <p:spPr>
          <a:xfrm>
            <a:off x="6479721" y="6356350"/>
            <a:ext cx="2661557" cy="365125"/>
          </a:xfrm>
        </p:spPr>
        <p:txBody>
          <a:bodyPr/>
          <a:lstStyle>
            <a:lvl1pPr>
              <a:defRPr sz="900"/>
            </a:lvl1pPr>
          </a:lstStyle>
          <a:p>
            <a:r>
              <a:rPr lang="en-US" dirty="0"/>
              <a:t>Pitch Deck</a:t>
            </a:r>
          </a:p>
        </p:txBody>
      </p:sp>
      <p:sp>
        <p:nvSpPr>
          <p:cNvPr id="11" name="Slide Number Placeholder 8">
            <a:extLst>
              <a:ext uri="{FF2B5EF4-FFF2-40B4-BE49-F238E27FC236}">
                <a16:creationId xmlns:a16="http://schemas.microsoft.com/office/drawing/2014/main" id="{0F8222B4-B618-42C4-8BDB-D2E4DF2F22C3}"/>
              </a:ext>
            </a:extLst>
          </p:cNvPr>
          <p:cNvSpPr>
            <a:spLocks noGrp="1"/>
          </p:cNvSpPr>
          <p:nvPr>
            <p:ph type="sldNum" sz="quarter" idx="12"/>
          </p:nvPr>
        </p:nvSpPr>
        <p:spPr>
          <a:xfrm>
            <a:off x="9579428" y="6356350"/>
            <a:ext cx="1774371"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4293551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Agenda">
    <p:bg>
      <p:bgPr>
        <a:solidFill>
          <a:schemeClr val="bg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D514C6BF-376E-43E8-881D-2E767426990A}"/>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t="18301" r="28341" b="23071"/>
          <a:stretch/>
        </p:blipFill>
        <p:spPr>
          <a:xfrm>
            <a:off x="5488815" y="0"/>
            <a:ext cx="6703185" cy="6858000"/>
          </a:xfrm>
          <a:prstGeom prst="rect">
            <a:avLst/>
          </a:prstGeom>
        </p:spPr>
      </p:pic>
      <p:sp>
        <p:nvSpPr>
          <p:cNvPr id="2" name="Title 1">
            <a:extLst>
              <a:ext uri="{FF2B5EF4-FFF2-40B4-BE49-F238E27FC236}">
                <a16:creationId xmlns:a16="http://schemas.microsoft.com/office/drawing/2014/main" id="{3F0A9B92-C2D0-466A-A680-A35832C452B3}"/>
              </a:ext>
            </a:extLst>
          </p:cNvPr>
          <p:cNvSpPr>
            <a:spLocks noGrp="1"/>
          </p:cNvSpPr>
          <p:nvPr>
            <p:ph type="title" hasCustomPrompt="1"/>
          </p:nvPr>
        </p:nvSpPr>
        <p:spPr>
          <a:xfrm>
            <a:off x="1333499" y="1020445"/>
            <a:ext cx="3171825" cy="1325563"/>
          </a:xfrm>
        </p:spPr>
        <p:txBody>
          <a:bodyPr anchor="b">
            <a:normAutofit/>
          </a:bodyPr>
          <a:lstStyle>
            <a:lvl1pPr>
              <a:defRPr sz="2800" spc="150" baseline="0">
                <a:solidFill>
                  <a:schemeClr val="tx1">
                    <a:lumMod val="75000"/>
                    <a:lumOff val="25000"/>
                  </a:schemeClr>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2DA41CE6-5A88-4C5C-B2A4-6A5D2153B16F}"/>
              </a:ext>
            </a:extLst>
          </p:cNvPr>
          <p:cNvSpPr>
            <a:spLocks noGrp="1"/>
          </p:cNvSpPr>
          <p:nvPr>
            <p:ph idx="1"/>
          </p:nvPr>
        </p:nvSpPr>
        <p:spPr>
          <a:xfrm>
            <a:off x="1333499" y="2924175"/>
            <a:ext cx="3171825" cy="2519363"/>
          </a:xfrm>
        </p:spPr>
        <p:txBody>
          <a:bodyPr>
            <a:normAutofit/>
          </a:bodyPr>
          <a:lstStyle>
            <a:lvl1pPr marL="0" indent="0">
              <a:lnSpc>
                <a:spcPct val="120000"/>
              </a:lnSpc>
              <a:spcBef>
                <a:spcPts val="1000"/>
              </a:spcBef>
              <a:buNone/>
              <a:defRPr sz="1400">
                <a:solidFill>
                  <a:schemeClr val="tx1">
                    <a:lumMod val="75000"/>
                    <a:lumOff val="25000"/>
                  </a:schemeClr>
                </a:solidFill>
              </a:defRPr>
            </a:lvl1pPr>
            <a:lvl2pPr marL="457200" indent="0">
              <a:lnSpc>
                <a:spcPct val="120000"/>
              </a:lnSpc>
              <a:spcBef>
                <a:spcPts val="1000"/>
              </a:spcBef>
              <a:buNone/>
              <a:defRPr sz="1400">
                <a:solidFill>
                  <a:schemeClr val="tx1">
                    <a:lumMod val="75000"/>
                    <a:lumOff val="25000"/>
                  </a:schemeClr>
                </a:solidFill>
              </a:defRPr>
            </a:lvl2pPr>
            <a:lvl3pPr marL="914400" indent="0">
              <a:lnSpc>
                <a:spcPct val="120000"/>
              </a:lnSpc>
              <a:spcBef>
                <a:spcPts val="1000"/>
              </a:spcBef>
              <a:buNone/>
              <a:defRPr sz="1400">
                <a:solidFill>
                  <a:schemeClr val="tx1">
                    <a:lumMod val="75000"/>
                    <a:lumOff val="25000"/>
                  </a:schemeClr>
                </a:solidFill>
              </a:defRPr>
            </a:lvl3pPr>
            <a:lvl4pPr marL="1371600" indent="0">
              <a:lnSpc>
                <a:spcPct val="120000"/>
              </a:lnSpc>
              <a:spcBef>
                <a:spcPts val="1000"/>
              </a:spcBef>
              <a:buNone/>
              <a:defRPr sz="1400">
                <a:solidFill>
                  <a:schemeClr val="tx1">
                    <a:lumMod val="75000"/>
                    <a:lumOff val="25000"/>
                  </a:schemeClr>
                </a:solidFill>
              </a:defRPr>
            </a:lvl4pPr>
            <a:lvl5pPr marL="1828800" indent="0">
              <a:lnSpc>
                <a:spcPct val="120000"/>
              </a:lnSpc>
              <a:spcBef>
                <a:spcPts val="1000"/>
              </a:spcBef>
              <a:buNone/>
              <a:defRPr sz="140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9F5093-3C53-4152-B8FE-0522E0795269}"/>
              </a:ext>
            </a:extLst>
          </p:cNvPr>
          <p:cNvSpPr>
            <a:spLocks noGrp="1"/>
          </p:cNvSpPr>
          <p:nvPr>
            <p:ph type="dt" sz="half" idx="10"/>
          </p:nvPr>
        </p:nvSpPr>
        <p:spPr>
          <a:xfrm>
            <a:off x="1333500" y="6356350"/>
            <a:ext cx="985157" cy="365125"/>
          </a:xfrm>
        </p:spPr>
        <p:txBody>
          <a:bodyPr/>
          <a:lstStyle>
            <a:lvl1pPr>
              <a:defRPr sz="900"/>
            </a:lvl1pPr>
          </a:lstStyle>
          <a:p>
            <a:r>
              <a:rPr lang="en-US" dirty="0"/>
              <a:t>20XX</a:t>
            </a:r>
          </a:p>
        </p:txBody>
      </p:sp>
      <p:sp>
        <p:nvSpPr>
          <p:cNvPr id="5" name="Footer Placeholder 4">
            <a:extLst>
              <a:ext uri="{FF2B5EF4-FFF2-40B4-BE49-F238E27FC236}">
                <a16:creationId xmlns:a16="http://schemas.microsoft.com/office/drawing/2014/main" id="{7727F11D-8AF8-44D6-A48B-D8C7779B8B08}"/>
              </a:ext>
            </a:extLst>
          </p:cNvPr>
          <p:cNvSpPr>
            <a:spLocks noGrp="1"/>
          </p:cNvSpPr>
          <p:nvPr>
            <p:ph type="ftr" sz="quarter" idx="11"/>
          </p:nvPr>
        </p:nvSpPr>
        <p:spPr>
          <a:xfrm>
            <a:off x="2669886" y="6356349"/>
            <a:ext cx="2482842" cy="365125"/>
          </a:xfrm>
        </p:spPr>
        <p:txBody>
          <a:bodyPr/>
          <a:lstStyle>
            <a:lvl1pPr>
              <a:defRPr sz="900"/>
            </a:lvl1pPr>
          </a:lstStyle>
          <a:p>
            <a:r>
              <a:rPr lang="en-US" dirty="0"/>
              <a:t>Pitch Deck</a:t>
            </a:r>
          </a:p>
        </p:txBody>
      </p:sp>
      <p:sp>
        <p:nvSpPr>
          <p:cNvPr id="6" name="Slide Number Placeholder 5">
            <a:extLst>
              <a:ext uri="{FF2B5EF4-FFF2-40B4-BE49-F238E27FC236}">
                <a16:creationId xmlns:a16="http://schemas.microsoft.com/office/drawing/2014/main" id="{658C0879-6B0F-4AF6-A997-EC61DA8964AE}"/>
              </a:ext>
            </a:extLst>
          </p:cNvPr>
          <p:cNvSpPr>
            <a:spLocks noGrp="1"/>
          </p:cNvSpPr>
          <p:nvPr>
            <p:ph type="sldNum" sz="quarter" idx="12"/>
          </p:nvPr>
        </p:nvSpPr>
        <p:spPr>
          <a:xfrm>
            <a:off x="5536305" y="6356350"/>
            <a:ext cx="987552"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26312703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meline">
    <p:spTree>
      <p:nvGrpSpPr>
        <p:cNvPr id="1" name=""/>
        <p:cNvGrpSpPr/>
        <p:nvPr/>
      </p:nvGrpSpPr>
      <p:grpSpPr>
        <a:xfrm>
          <a:off x="0" y="0"/>
          <a:ext cx="0" cy="0"/>
          <a:chOff x="0" y="0"/>
          <a:chExt cx="0" cy="0"/>
        </a:xfrm>
      </p:grpSpPr>
      <p:sp>
        <p:nvSpPr>
          <p:cNvPr id="12" name="Graphic 10">
            <a:extLst>
              <a:ext uri="{FF2B5EF4-FFF2-40B4-BE49-F238E27FC236}">
                <a16:creationId xmlns:a16="http://schemas.microsoft.com/office/drawing/2014/main" id="{9D2AF524-D4B4-4A3A-9CE4-EDAFE1D5A37B}"/>
              </a:ext>
              <a:ext uri="{C183D7F6-B498-43B3-948B-1728B52AA6E4}">
                <adec:decorative xmlns:adec="http://schemas.microsoft.com/office/drawing/2017/decorative" val="1"/>
              </a:ext>
            </a:extLst>
          </p:cNvPr>
          <p:cNvSpPr/>
          <p:nvPr/>
        </p:nvSpPr>
        <p:spPr>
          <a:xfrm>
            <a:off x="2113884" y="0"/>
            <a:ext cx="10078116" cy="6858000"/>
          </a:xfrm>
          <a:custGeom>
            <a:avLst/>
            <a:gdLst>
              <a:gd name="connsiteX0" fmla="*/ 3793236 w 10078116"/>
              <a:gd name="connsiteY0" fmla="*/ 6858000 h 6858000"/>
              <a:gd name="connsiteX1" fmla="*/ 0 w 10078116"/>
              <a:gd name="connsiteY1" fmla="*/ 0 h 6858000"/>
              <a:gd name="connsiteX2" fmla="*/ 10078116 w 10078116"/>
              <a:gd name="connsiteY2" fmla="*/ 0 h 6858000"/>
              <a:gd name="connsiteX3" fmla="*/ 10078116 w 1007811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078116" h="6858000">
                <a:moveTo>
                  <a:pt x="3793236" y="6858000"/>
                </a:moveTo>
                <a:lnTo>
                  <a:pt x="0" y="0"/>
                </a:lnTo>
                <a:lnTo>
                  <a:pt x="10078116" y="0"/>
                </a:lnTo>
                <a:lnTo>
                  <a:pt x="10078116" y="6858000"/>
                </a:lnTo>
                <a:close/>
              </a:path>
            </a:pathLst>
          </a:custGeom>
          <a:solidFill>
            <a:schemeClr val="accent1"/>
          </a:solidFill>
          <a:ln w="9525"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6E3987A5-99A6-4B33-BAAF-53159635382E}"/>
              </a:ext>
            </a:extLst>
          </p:cNvPr>
          <p:cNvSpPr>
            <a:spLocks noGrp="1"/>
          </p:cNvSpPr>
          <p:nvPr>
            <p:ph type="title" hasCustomPrompt="1"/>
          </p:nvPr>
        </p:nvSpPr>
        <p:spPr>
          <a:xfrm>
            <a:off x="838200" y="5509419"/>
            <a:ext cx="4082142" cy="585788"/>
          </a:xfrm>
        </p:spPr>
        <p:txBody>
          <a:bodyPr>
            <a:normAutofit/>
          </a:bodyPr>
          <a:lstStyle>
            <a:lvl1pPr>
              <a:defRPr lang="en-US" sz="2800" kern="1200" cap="all" spc="150" baseline="0" dirty="0">
                <a:solidFill>
                  <a:schemeClr val="tx1">
                    <a:lumMod val="75000"/>
                    <a:lumOff val="25000"/>
                  </a:schemeClr>
                </a:solidFill>
                <a:latin typeface="+mj-lt"/>
                <a:ea typeface="+mj-ea"/>
                <a:cs typeface="+mj-cs"/>
              </a:defRPr>
            </a:lvl1pPr>
          </a:lstStyle>
          <a:p>
            <a:r>
              <a:rPr lang="en-US"/>
              <a:t>CLICK TO EDIT TITLE</a:t>
            </a:r>
          </a:p>
        </p:txBody>
      </p:sp>
      <p:sp>
        <p:nvSpPr>
          <p:cNvPr id="16" name="Text Placeholder 15">
            <a:extLst>
              <a:ext uri="{FF2B5EF4-FFF2-40B4-BE49-F238E27FC236}">
                <a16:creationId xmlns:a16="http://schemas.microsoft.com/office/drawing/2014/main" id="{3BABF6CA-407C-4BF0-8234-1321A676E756}"/>
              </a:ext>
            </a:extLst>
          </p:cNvPr>
          <p:cNvSpPr>
            <a:spLocks noGrp="1"/>
          </p:cNvSpPr>
          <p:nvPr>
            <p:ph type="body" sz="quarter" idx="13" hasCustomPrompt="1"/>
          </p:nvPr>
        </p:nvSpPr>
        <p:spPr>
          <a:xfrm>
            <a:off x="148318" y="1481138"/>
            <a:ext cx="2141764" cy="514350"/>
          </a:xfrm>
        </p:spPr>
        <p:txBody>
          <a:bodyPr anchor="ctr">
            <a:noAutofit/>
          </a:bodyPr>
          <a:lstStyle>
            <a:lvl1pPr marL="0" indent="0" algn="r">
              <a:buNone/>
              <a:defRPr sz="1600" cap="all" spc="150" baseline="0">
                <a:solidFill>
                  <a:schemeClr val="tx1">
                    <a:lumMod val="75000"/>
                    <a:lumOff val="25000"/>
                  </a:schemeClr>
                </a:solidFill>
              </a:defRPr>
            </a:lvl1pPr>
          </a:lstStyle>
          <a:p>
            <a:pPr lvl="0"/>
            <a:r>
              <a:rPr lang="en-US" dirty="0"/>
              <a:t>CLICK TO EDIT MASTER TEXT STYLES</a:t>
            </a:r>
          </a:p>
        </p:txBody>
      </p:sp>
      <p:sp>
        <p:nvSpPr>
          <p:cNvPr id="17" name="Text Placeholder 15">
            <a:extLst>
              <a:ext uri="{FF2B5EF4-FFF2-40B4-BE49-F238E27FC236}">
                <a16:creationId xmlns:a16="http://schemas.microsoft.com/office/drawing/2014/main" id="{76D8129B-5B68-421C-968C-3663C86EFC7C}"/>
              </a:ext>
            </a:extLst>
          </p:cNvPr>
          <p:cNvSpPr>
            <a:spLocks noGrp="1"/>
          </p:cNvSpPr>
          <p:nvPr>
            <p:ph type="body" sz="quarter" idx="14" hasCustomPrompt="1"/>
          </p:nvPr>
        </p:nvSpPr>
        <p:spPr>
          <a:xfrm>
            <a:off x="714375" y="2557463"/>
            <a:ext cx="2141764" cy="514350"/>
          </a:xfrm>
        </p:spPr>
        <p:txBody>
          <a:bodyPr anchor="ctr">
            <a:noAutofit/>
          </a:bodyPr>
          <a:lstStyle>
            <a:lvl1pPr marL="0" indent="0" algn="r">
              <a:buNone/>
              <a:defRPr sz="1600" cap="all" spc="150" baseline="0">
                <a:solidFill>
                  <a:schemeClr val="tx1">
                    <a:lumMod val="75000"/>
                    <a:lumOff val="25000"/>
                  </a:schemeClr>
                </a:solidFill>
              </a:defRPr>
            </a:lvl1pPr>
          </a:lstStyle>
          <a:p>
            <a:pPr lvl="0"/>
            <a:r>
              <a:rPr lang="en-US"/>
              <a:t>CLICK TO EDIT MASTER TEXT STYLES</a:t>
            </a:r>
          </a:p>
        </p:txBody>
      </p:sp>
      <p:sp>
        <p:nvSpPr>
          <p:cNvPr id="18" name="Text Placeholder 15">
            <a:extLst>
              <a:ext uri="{FF2B5EF4-FFF2-40B4-BE49-F238E27FC236}">
                <a16:creationId xmlns:a16="http://schemas.microsoft.com/office/drawing/2014/main" id="{6C741DCA-8EBD-44F5-9D38-E938A628ADCD}"/>
              </a:ext>
            </a:extLst>
          </p:cNvPr>
          <p:cNvSpPr>
            <a:spLocks noGrp="1"/>
          </p:cNvSpPr>
          <p:nvPr>
            <p:ph type="body" sz="quarter" idx="15" hasCustomPrompt="1"/>
          </p:nvPr>
        </p:nvSpPr>
        <p:spPr>
          <a:xfrm>
            <a:off x="1320800" y="3633788"/>
            <a:ext cx="2141764" cy="514350"/>
          </a:xfrm>
        </p:spPr>
        <p:txBody>
          <a:bodyPr anchor="ctr">
            <a:noAutofit/>
          </a:bodyPr>
          <a:lstStyle>
            <a:lvl1pPr marL="0" indent="0" algn="r">
              <a:buNone/>
              <a:defRPr sz="1600" cap="all" spc="150" baseline="0">
                <a:solidFill>
                  <a:schemeClr val="tx1">
                    <a:lumMod val="75000"/>
                    <a:lumOff val="25000"/>
                  </a:schemeClr>
                </a:solidFill>
              </a:defRPr>
            </a:lvl1pPr>
          </a:lstStyle>
          <a:p>
            <a:pPr lvl="0"/>
            <a:r>
              <a:rPr lang="en-US"/>
              <a:t>CLICK TO EDIT MASTER TEXT STYLES</a:t>
            </a:r>
          </a:p>
        </p:txBody>
      </p:sp>
      <p:sp>
        <p:nvSpPr>
          <p:cNvPr id="19" name="Text Placeholder 15">
            <a:extLst>
              <a:ext uri="{FF2B5EF4-FFF2-40B4-BE49-F238E27FC236}">
                <a16:creationId xmlns:a16="http://schemas.microsoft.com/office/drawing/2014/main" id="{5C43C6B1-A1BD-4A90-8B4B-F361C1BEDD26}"/>
              </a:ext>
            </a:extLst>
          </p:cNvPr>
          <p:cNvSpPr>
            <a:spLocks noGrp="1"/>
          </p:cNvSpPr>
          <p:nvPr>
            <p:ph type="body" sz="quarter" idx="16" hasCustomPrompt="1"/>
          </p:nvPr>
        </p:nvSpPr>
        <p:spPr>
          <a:xfrm>
            <a:off x="1905000" y="4710114"/>
            <a:ext cx="2141764" cy="514350"/>
          </a:xfrm>
        </p:spPr>
        <p:txBody>
          <a:bodyPr anchor="ctr">
            <a:noAutofit/>
          </a:bodyPr>
          <a:lstStyle>
            <a:lvl1pPr marL="0" indent="0" algn="r">
              <a:buNone/>
              <a:defRPr sz="1600" cap="all" spc="150" baseline="0">
                <a:solidFill>
                  <a:schemeClr val="tx1">
                    <a:lumMod val="75000"/>
                    <a:lumOff val="25000"/>
                  </a:schemeClr>
                </a:solidFill>
              </a:defRPr>
            </a:lvl1pPr>
          </a:lstStyle>
          <a:p>
            <a:pPr lvl="0"/>
            <a:r>
              <a:rPr lang="en-US"/>
              <a:t>CLICK TO EDIT MASTER TEXT STYLES</a:t>
            </a:r>
          </a:p>
        </p:txBody>
      </p:sp>
      <p:sp>
        <p:nvSpPr>
          <p:cNvPr id="34" name="Text Placeholder 15">
            <a:extLst>
              <a:ext uri="{FF2B5EF4-FFF2-40B4-BE49-F238E27FC236}">
                <a16:creationId xmlns:a16="http://schemas.microsoft.com/office/drawing/2014/main" id="{0C66E1BD-33F0-4B94-BF94-CD4698F85C3D}"/>
              </a:ext>
            </a:extLst>
          </p:cNvPr>
          <p:cNvSpPr>
            <a:spLocks noGrp="1"/>
          </p:cNvSpPr>
          <p:nvPr>
            <p:ph type="body" sz="quarter" idx="17" hasCustomPrompt="1"/>
          </p:nvPr>
        </p:nvSpPr>
        <p:spPr>
          <a:xfrm>
            <a:off x="4401535" y="1594478"/>
            <a:ext cx="5539095" cy="1010842"/>
          </a:xfrm>
        </p:spPr>
        <p:txBody>
          <a:bodyPr anchor="t">
            <a:normAutofit/>
          </a:bodyPr>
          <a:lstStyle>
            <a:lvl1pPr marL="0" indent="0" algn="l">
              <a:lnSpc>
                <a:spcPct val="100000"/>
              </a:lnSpc>
              <a:buNone/>
              <a:defRPr sz="1400" spc="50" baseline="0">
                <a:solidFill>
                  <a:schemeClr val="tx1">
                    <a:lumMod val="75000"/>
                    <a:lumOff val="25000"/>
                  </a:schemeClr>
                </a:solidFill>
              </a:defRPr>
            </a:lvl1pPr>
          </a:lstStyle>
          <a:p>
            <a:pPr lvl="0"/>
            <a:r>
              <a:rPr lang="en-US"/>
              <a:t>Click to edit master text style</a:t>
            </a:r>
          </a:p>
        </p:txBody>
      </p:sp>
      <p:sp>
        <p:nvSpPr>
          <p:cNvPr id="35" name="Text Placeholder 15">
            <a:extLst>
              <a:ext uri="{FF2B5EF4-FFF2-40B4-BE49-F238E27FC236}">
                <a16:creationId xmlns:a16="http://schemas.microsoft.com/office/drawing/2014/main" id="{2D4661B1-6559-407A-9AEC-A46A0570AE8F}"/>
              </a:ext>
            </a:extLst>
          </p:cNvPr>
          <p:cNvSpPr>
            <a:spLocks noGrp="1"/>
          </p:cNvSpPr>
          <p:nvPr>
            <p:ph type="body" sz="quarter" idx="18" hasCustomPrompt="1"/>
          </p:nvPr>
        </p:nvSpPr>
        <p:spPr>
          <a:xfrm>
            <a:off x="4986028" y="2682564"/>
            <a:ext cx="5539095" cy="1010842"/>
          </a:xfrm>
        </p:spPr>
        <p:txBody>
          <a:bodyPr anchor="t">
            <a:normAutofit/>
          </a:bodyPr>
          <a:lstStyle>
            <a:lvl1pPr marL="0" indent="0" algn="l">
              <a:lnSpc>
                <a:spcPct val="100000"/>
              </a:lnSpc>
              <a:buNone/>
              <a:defRPr sz="1400" spc="50" baseline="0">
                <a:solidFill>
                  <a:schemeClr val="tx1">
                    <a:lumMod val="75000"/>
                    <a:lumOff val="25000"/>
                  </a:schemeClr>
                </a:solidFill>
              </a:defRPr>
            </a:lvl1pPr>
          </a:lstStyle>
          <a:p>
            <a:pPr lvl="0"/>
            <a:r>
              <a:rPr lang="en-US"/>
              <a:t>Click to edit master text style</a:t>
            </a:r>
          </a:p>
        </p:txBody>
      </p:sp>
      <p:sp>
        <p:nvSpPr>
          <p:cNvPr id="36" name="Text Placeholder 15">
            <a:extLst>
              <a:ext uri="{FF2B5EF4-FFF2-40B4-BE49-F238E27FC236}">
                <a16:creationId xmlns:a16="http://schemas.microsoft.com/office/drawing/2014/main" id="{DCC983F7-6A25-42C0-811C-EA32138C5B80}"/>
              </a:ext>
            </a:extLst>
          </p:cNvPr>
          <p:cNvSpPr>
            <a:spLocks noGrp="1"/>
          </p:cNvSpPr>
          <p:nvPr>
            <p:ph type="body" sz="quarter" idx="19" hasCustomPrompt="1"/>
          </p:nvPr>
        </p:nvSpPr>
        <p:spPr>
          <a:xfrm>
            <a:off x="5576937" y="3755394"/>
            <a:ext cx="5539095" cy="1010842"/>
          </a:xfrm>
        </p:spPr>
        <p:txBody>
          <a:bodyPr anchor="t">
            <a:normAutofit/>
          </a:bodyPr>
          <a:lstStyle>
            <a:lvl1pPr marL="0" indent="0" algn="l">
              <a:lnSpc>
                <a:spcPct val="100000"/>
              </a:lnSpc>
              <a:buNone/>
              <a:defRPr sz="1400" spc="50" baseline="0">
                <a:solidFill>
                  <a:schemeClr val="tx1">
                    <a:lumMod val="75000"/>
                    <a:lumOff val="25000"/>
                  </a:schemeClr>
                </a:solidFill>
              </a:defRPr>
            </a:lvl1pPr>
          </a:lstStyle>
          <a:p>
            <a:pPr lvl="0"/>
            <a:r>
              <a:rPr lang="en-US"/>
              <a:t>Click to edit master text style</a:t>
            </a:r>
          </a:p>
        </p:txBody>
      </p:sp>
      <p:sp>
        <p:nvSpPr>
          <p:cNvPr id="37" name="Text Placeholder 15">
            <a:extLst>
              <a:ext uri="{FF2B5EF4-FFF2-40B4-BE49-F238E27FC236}">
                <a16:creationId xmlns:a16="http://schemas.microsoft.com/office/drawing/2014/main" id="{E83DA0EB-27DD-416A-8DA5-4AFDC8587E5C}"/>
              </a:ext>
            </a:extLst>
          </p:cNvPr>
          <p:cNvSpPr>
            <a:spLocks noGrp="1"/>
          </p:cNvSpPr>
          <p:nvPr>
            <p:ph type="body" sz="quarter" idx="20" hasCustomPrompt="1"/>
          </p:nvPr>
        </p:nvSpPr>
        <p:spPr>
          <a:xfrm>
            <a:off x="6175279" y="4824430"/>
            <a:ext cx="5539095" cy="1010842"/>
          </a:xfrm>
        </p:spPr>
        <p:txBody>
          <a:bodyPr anchor="t">
            <a:normAutofit/>
          </a:bodyPr>
          <a:lstStyle>
            <a:lvl1pPr marL="0" indent="0" algn="l">
              <a:lnSpc>
                <a:spcPct val="100000"/>
              </a:lnSpc>
              <a:buNone/>
              <a:defRPr sz="1400" spc="50" baseline="0">
                <a:solidFill>
                  <a:schemeClr val="tx1">
                    <a:lumMod val="75000"/>
                    <a:lumOff val="25000"/>
                  </a:schemeClr>
                </a:solidFill>
              </a:defRPr>
            </a:lvl1pPr>
          </a:lstStyle>
          <a:p>
            <a:pPr lvl="0"/>
            <a:r>
              <a:rPr lang="en-US"/>
              <a:t>Click to edit master text style</a:t>
            </a:r>
          </a:p>
        </p:txBody>
      </p:sp>
      <p:cxnSp>
        <p:nvCxnSpPr>
          <p:cNvPr id="3" name="Straight Connector 2">
            <a:extLst>
              <a:ext uri="{FF2B5EF4-FFF2-40B4-BE49-F238E27FC236}">
                <a16:creationId xmlns:a16="http://schemas.microsoft.com/office/drawing/2014/main" id="{D3795F91-C721-4363-956D-756673AE7957}"/>
              </a:ext>
              <a:ext uri="{C183D7F6-B498-43B3-948B-1728B52AA6E4}">
                <adec:decorative xmlns:adec="http://schemas.microsoft.com/office/drawing/2017/decorative" val="1"/>
              </a:ext>
            </a:extLst>
          </p:cNvPr>
          <p:cNvCxnSpPr>
            <a:cxnSpLocks/>
          </p:cNvCxnSpPr>
          <p:nvPr/>
        </p:nvCxnSpPr>
        <p:spPr>
          <a:xfrm>
            <a:off x="4353515" y="5023933"/>
            <a:ext cx="1513211" cy="0"/>
          </a:xfrm>
          <a:prstGeom prst="line">
            <a:avLst/>
          </a:prstGeom>
          <a:ln w="6350">
            <a:solidFill>
              <a:schemeClr val="accent1">
                <a:lumMod val="75000"/>
              </a:schemeClr>
            </a:solidFill>
          </a:ln>
        </p:spPr>
        <p:style>
          <a:lnRef idx="1">
            <a:schemeClr val="accent5"/>
          </a:lnRef>
          <a:fillRef idx="0">
            <a:schemeClr val="accent5"/>
          </a:fillRef>
          <a:effectRef idx="0">
            <a:schemeClr val="accent5"/>
          </a:effectRef>
          <a:fontRef idx="minor">
            <a:schemeClr val="tx1"/>
          </a:fontRef>
        </p:style>
      </p:cxnSp>
      <p:cxnSp>
        <p:nvCxnSpPr>
          <p:cNvPr id="4" name="Straight Connector 3">
            <a:extLst>
              <a:ext uri="{FF2B5EF4-FFF2-40B4-BE49-F238E27FC236}">
                <a16:creationId xmlns:a16="http://schemas.microsoft.com/office/drawing/2014/main" id="{8AC14461-E27D-413D-B31A-47B74646AF25}"/>
              </a:ext>
              <a:ext uri="{C183D7F6-B498-43B3-948B-1728B52AA6E4}">
                <adec:decorative xmlns:adec="http://schemas.microsoft.com/office/drawing/2017/decorative" val="1"/>
              </a:ext>
            </a:extLst>
          </p:cNvPr>
          <p:cNvCxnSpPr>
            <a:cxnSpLocks/>
          </p:cNvCxnSpPr>
          <p:nvPr/>
        </p:nvCxnSpPr>
        <p:spPr>
          <a:xfrm>
            <a:off x="3759917" y="3948451"/>
            <a:ext cx="1513211" cy="0"/>
          </a:xfrm>
          <a:prstGeom prst="line">
            <a:avLst/>
          </a:prstGeom>
          <a:ln w="6350">
            <a:solidFill>
              <a:schemeClr val="accent1">
                <a:lumMod val="75000"/>
              </a:schemeClr>
            </a:solidFill>
          </a:ln>
        </p:spPr>
        <p:style>
          <a:lnRef idx="1">
            <a:schemeClr val="accent5"/>
          </a:lnRef>
          <a:fillRef idx="0">
            <a:schemeClr val="accent5"/>
          </a:fillRef>
          <a:effectRef idx="0">
            <a:schemeClr val="accent5"/>
          </a:effectRef>
          <a:fontRef idx="minor">
            <a:schemeClr val="tx1"/>
          </a:fontRef>
        </p:style>
      </p:cxnSp>
      <p:cxnSp>
        <p:nvCxnSpPr>
          <p:cNvPr id="8" name="Straight Connector 7">
            <a:extLst>
              <a:ext uri="{FF2B5EF4-FFF2-40B4-BE49-F238E27FC236}">
                <a16:creationId xmlns:a16="http://schemas.microsoft.com/office/drawing/2014/main" id="{4D6AEA4C-7710-4829-BA87-8DD77F15932C}"/>
              </a:ext>
              <a:ext uri="{C183D7F6-B498-43B3-948B-1728B52AA6E4}">
                <adec:decorative xmlns:adec="http://schemas.microsoft.com/office/drawing/2017/decorative" val="1"/>
              </a:ext>
            </a:extLst>
          </p:cNvPr>
          <p:cNvCxnSpPr>
            <a:cxnSpLocks/>
          </p:cNvCxnSpPr>
          <p:nvPr/>
        </p:nvCxnSpPr>
        <p:spPr>
          <a:xfrm>
            <a:off x="3173453" y="2872686"/>
            <a:ext cx="1513211" cy="0"/>
          </a:xfrm>
          <a:prstGeom prst="line">
            <a:avLst/>
          </a:prstGeom>
          <a:ln w="6350">
            <a:solidFill>
              <a:schemeClr val="accent1">
                <a:lumMod val="75000"/>
              </a:schemeClr>
            </a:solidFill>
          </a:ln>
        </p:spPr>
        <p:style>
          <a:lnRef idx="1">
            <a:schemeClr val="accent5"/>
          </a:lnRef>
          <a:fillRef idx="0">
            <a:schemeClr val="accent5"/>
          </a:fillRef>
          <a:effectRef idx="0">
            <a:schemeClr val="accent5"/>
          </a:effectRef>
          <a:fontRef idx="minor">
            <a:schemeClr val="tx1"/>
          </a:fontRef>
        </p:style>
      </p:cxnSp>
      <p:cxnSp>
        <p:nvCxnSpPr>
          <p:cNvPr id="9" name="Straight Connector 8">
            <a:extLst>
              <a:ext uri="{FF2B5EF4-FFF2-40B4-BE49-F238E27FC236}">
                <a16:creationId xmlns:a16="http://schemas.microsoft.com/office/drawing/2014/main" id="{E9BD473E-6203-491C-87AC-54AC0AB23333}"/>
              </a:ext>
              <a:ext uri="{C183D7F6-B498-43B3-948B-1728B52AA6E4}">
                <adec:decorative xmlns:adec="http://schemas.microsoft.com/office/drawing/2017/decorative" val="1"/>
              </a:ext>
            </a:extLst>
          </p:cNvPr>
          <p:cNvCxnSpPr>
            <a:cxnSpLocks/>
          </p:cNvCxnSpPr>
          <p:nvPr/>
        </p:nvCxnSpPr>
        <p:spPr>
          <a:xfrm>
            <a:off x="2586263" y="1796083"/>
            <a:ext cx="1513211" cy="0"/>
          </a:xfrm>
          <a:prstGeom prst="line">
            <a:avLst/>
          </a:prstGeom>
          <a:ln w="6350">
            <a:solidFill>
              <a:schemeClr val="accent1">
                <a:lumMod val="75000"/>
              </a:schemeClr>
            </a:solidFill>
          </a:ln>
        </p:spPr>
        <p:style>
          <a:lnRef idx="1">
            <a:schemeClr val="accent5"/>
          </a:lnRef>
          <a:fillRef idx="0">
            <a:schemeClr val="accent5"/>
          </a:fillRef>
          <a:effectRef idx="0">
            <a:schemeClr val="accent5"/>
          </a:effectRef>
          <a:fontRef idx="minor">
            <a:schemeClr val="tx1"/>
          </a:fontRef>
        </p:style>
      </p:cxnSp>
      <p:sp>
        <p:nvSpPr>
          <p:cNvPr id="5" name="Date Placeholder 4">
            <a:extLst>
              <a:ext uri="{FF2B5EF4-FFF2-40B4-BE49-F238E27FC236}">
                <a16:creationId xmlns:a16="http://schemas.microsoft.com/office/drawing/2014/main" id="{874DC36F-5D3E-439D-80B5-32633FC34434}"/>
              </a:ext>
            </a:extLst>
          </p:cNvPr>
          <p:cNvSpPr>
            <a:spLocks noGrp="1"/>
          </p:cNvSpPr>
          <p:nvPr>
            <p:ph type="dt" sz="half" idx="10"/>
          </p:nvPr>
        </p:nvSpPr>
        <p:spPr/>
        <p:txBody>
          <a:bodyPr/>
          <a:lstStyle>
            <a:lvl1pPr>
              <a:defRPr sz="900">
                <a:solidFill>
                  <a:srgbClr val="898989"/>
                </a:solidFill>
              </a:defRPr>
            </a:lvl1pPr>
          </a:lstStyle>
          <a:p>
            <a:r>
              <a:rPr lang="en-US" dirty="0"/>
              <a:t>20XX</a:t>
            </a:r>
          </a:p>
        </p:txBody>
      </p:sp>
      <p:sp>
        <p:nvSpPr>
          <p:cNvPr id="6" name="Footer Placeholder 5">
            <a:extLst>
              <a:ext uri="{FF2B5EF4-FFF2-40B4-BE49-F238E27FC236}">
                <a16:creationId xmlns:a16="http://schemas.microsoft.com/office/drawing/2014/main" id="{6C710A8A-CEC9-4787-A745-C28DD965F7DD}"/>
              </a:ext>
            </a:extLst>
          </p:cNvPr>
          <p:cNvSpPr>
            <a:spLocks noGrp="1"/>
          </p:cNvSpPr>
          <p:nvPr>
            <p:ph type="ftr" sz="quarter" idx="11"/>
          </p:nvPr>
        </p:nvSpPr>
        <p:spPr>
          <a:xfrm>
            <a:off x="6155823" y="6356350"/>
            <a:ext cx="1808712" cy="365125"/>
          </a:xfrm>
        </p:spPr>
        <p:txBody>
          <a:bodyPr/>
          <a:lstStyle>
            <a:lvl1pPr algn="l">
              <a:defRPr sz="900"/>
            </a:lvl1pPr>
          </a:lstStyle>
          <a:p>
            <a:r>
              <a:rPr lang="en-US" dirty="0"/>
              <a:t>Pitch Deck</a:t>
            </a:r>
          </a:p>
        </p:txBody>
      </p:sp>
      <p:sp>
        <p:nvSpPr>
          <p:cNvPr id="7" name="Slide Number Placeholder 6">
            <a:extLst>
              <a:ext uri="{FF2B5EF4-FFF2-40B4-BE49-F238E27FC236}">
                <a16:creationId xmlns:a16="http://schemas.microsoft.com/office/drawing/2014/main" id="{4162BD04-8F01-472A-9456-4702A2218BB5}"/>
              </a:ext>
            </a:extLst>
          </p:cNvPr>
          <p:cNvSpPr>
            <a:spLocks noGrp="1"/>
          </p:cNvSpPr>
          <p:nvPr>
            <p:ph type="sldNum" sz="quarter" idx="12"/>
          </p:nvPr>
        </p:nvSpPr>
        <p:spPr>
          <a:xfrm>
            <a:off x="10810874" y="6356350"/>
            <a:ext cx="542925"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30528123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3 Column">
    <p:bg>
      <p:bgPr>
        <a:solidFill>
          <a:schemeClr val="accent2"/>
        </a:solidFill>
        <a:effectLst/>
      </p:bgPr>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42ACEF30-0520-40B3-A1F1-F3D2530563D6}"/>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15" name="Text Placeholder 15">
            <a:extLst>
              <a:ext uri="{FF2B5EF4-FFF2-40B4-BE49-F238E27FC236}">
                <a16:creationId xmlns:a16="http://schemas.microsoft.com/office/drawing/2014/main" id="{A1FB681F-A94D-4BF8-8290-0811E98D49D4}"/>
              </a:ext>
            </a:extLst>
          </p:cNvPr>
          <p:cNvSpPr>
            <a:spLocks noGrp="1"/>
          </p:cNvSpPr>
          <p:nvPr>
            <p:ph type="body" sz="quarter" idx="13" hasCustomPrompt="1"/>
          </p:nvPr>
        </p:nvSpPr>
        <p:spPr>
          <a:xfrm>
            <a:off x="1485900" y="2563123"/>
            <a:ext cx="4031945" cy="365125"/>
          </a:xfrm>
        </p:spPr>
        <p:txBody>
          <a:bodyPr>
            <a:normAutofit/>
          </a:bodyPr>
          <a:lstStyle>
            <a:lvl1pPr marL="0" indent="0" algn="ctr">
              <a:buNone/>
              <a:defRPr lang="en-US" sz="2000" kern="1200"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17" name="Text Placeholder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1485664" y="3070348"/>
            <a:ext cx="4031030" cy="1057308"/>
          </a:xfrm>
        </p:spPr>
        <p:txBody>
          <a:bodyPr>
            <a:normAutofit/>
          </a:bodyPr>
          <a:lstStyle>
            <a:lvl1pPr marL="0" indent="0" algn="ctr">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31" name="Text Placeholder 15">
            <a:extLst>
              <a:ext uri="{FF2B5EF4-FFF2-40B4-BE49-F238E27FC236}">
                <a16:creationId xmlns:a16="http://schemas.microsoft.com/office/drawing/2014/main" id="{87DD41A9-B6B3-48D9-A3A6-831B39C9158C}"/>
              </a:ext>
            </a:extLst>
          </p:cNvPr>
          <p:cNvSpPr>
            <a:spLocks noGrp="1"/>
          </p:cNvSpPr>
          <p:nvPr>
            <p:ph type="body" sz="quarter" idx="16" hasCustomPrompt="1"/>
          </p:nvPr>
        </p:nvSpPr>
        <p:spPr>
          <a:xfrm>
            <a:off x="6673004" y="2563123"/>
            <a:ext cx="4031945" cy="365125"/>
          </a:xfrm>
        </p:spPr>
        <p:txBody>
          <a:bodyPr>
            <a:normAutofit/>
          </a:bodyPr>
          <a:lstStyle>
            <a:lvl1pPr marL="0" indent="0" algn="ctr">
              <a:buNone/>
              <a:defRPr lang="en-US" sz="2000" kern="1200" spc="150" baseline="0" dirty="0">
                <a:solidFill>
                  <a:schemeClr val="tx1">
                    <a:lumMod val="75000"/>
                    <a:lumOff val="25000"/>
                  </a:schemeClr>
                </a:solidFill>
                <a:latin typeface="+mj-lt"/>
                <a:ea typeface="+mj-ea"/>
                <a:cs typeface="+mj-cs"/>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ADD SUBTITLE</a:t>
            </a:r>
          </a:p>
        </p:txBody>
      </p:sp>
      <p:sp>
        <p:nvSpPr>
          <p:cNvPr id="32" name="Text Placeholder 18">
            <a:extLst>
              <a:ext uri="{FF2B5EF4-FFF2-40B4-BE49-F238E27FC236}">
                <a16:creationId xmlns:a16="http://schemas.microsoft.com/office/drawing/2014/main" id="{FB791E68-EDF5-4CC2-8774-A27AEF1D25E6}"/>
              </a:ext>
            </a:extLst>
          </p:cNvPr>
          <p:cNvSpPr>
            <a:spLocks noGrp="1"/>
          </p:cNvSpPr>
          <p:nvPr>
            <p:ph type="body" sz="quarter" idx="17" hasCustomPrompt="1"/>
          </p:nvPr>
        </p:nvSpPr>
        <p:spPr>
          <a:xfrm>
            <a:off x="6673143" y="3070348"/>
            <a:ext cx="4031030" cy="1057308"/>
          </a:xfrm>
        </p:spPr>
        <p:txBody>
          <a:bodyPr>
            <a:normAutofit/>
          </a:bodyPr>
          <a:lstStyle>
            <a:lvl1pPr marL="0" indent="0" algn="ctr">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33" name="Text Placeholder 15">
            <a:extLst>
              <a:ext uri="{FF2B5EF4-FFF2-40B4-BE49-F238E27FC236}">
                <a16:creationId xmlns:a16="http://schemas.microsoft.com/office/drawing/2014/main" id="{AA224F82-7E0C-4EBF-97D3-132481DBCDA9}"/>
              </a:ext>
            </a:extLst>
          </p:cNvPr>
          <p:cNvSpPr>
            <a:spLocks noGrp="1"/>
          </p:cNvSpPr>
          <p:nvPr>
            <p:ph type="body" sz="quarter" idx="18" hasCustomPrompt="1"/>
          </p:nvPr>
        </p:nvSpPr>
        <p:spPr>
          <a:xfrm>
            <a:off x="1485899" y="4319431"/>
            <a:ext cx="4031945" cy="365125"/>
          </a:xfrm>
        </p:spPr>
        <p:txBody>
          <a:bodyPr>
            <a:normAutofit/>
          </a:bodyPr>
          <a:lstStyle>
            <a:lvl1pPr marL="0" indent="0" algn="ctr">
              <a:buNone/>
              <a:defRPr lang="en-US" sz="2000" kern="1200" spc="150" baseline="0" dirty="0">
                <a:solidFill>
                  <a:schemeClr val="tx1">
                    <a:lumMod val="75000"/>
                    <a:lumOff val="25000"/>
                  </a:schemeClr>
                </a:solidFill>
                <a:latin typeface="+mj-lt"/>
                <a:ea typeface="+mj-ea"/>
                <a:cs typeface="+mj-cs"/>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ADD SUBTITLE</a:t>
            </a:r>
          </a:p>
        </p:txBody>
      </p:sp>
      <p:sp>
        <p:nvSpPr>
          <p:cNvPr id="34" name="Text Placeholder 18">
            <a:extLst>
              <a:ext uri="{FF2B5EF4-FFF2-40B4-BE49-F238E27FC236}">
                <a16:creationId xmlns:a16="http://schemas.microsoft.com/office/drawing/2014/main" id="{699D24C6-4AFB-4222-8E0C-4D11CD9C0FF7}"/>
              </a:ext>
            </a:extLst>
          </p:cNvPr>
          <p:cNvSpPr>
            <a:spLocks noGrp="1"/>
          </p:cNvSpPr>
          <p:nvPr>
            <p:ph type="body" sz="quarter" idx="19" hasCustomPrompt="1"/>
          </p:nvPr>
        </p:nvSpPr>
        <p:spPr>
          <a:xfrm>
            <a:off x="1486412" y="4826656"/>
            <a:ext cx="4031030" cy="1057308"/>
          </a:xfrm>
        </p:spPr>
        <p:txBody>
          <a:bodyPr>
            <a:normAutofit/>
          </a:bodyPr>
          <a:lstStyle>
            <a:lvl1pPr marL="0" indent="0" algn="ctr">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12" name="Text Placeholder 15">
            <a:extLst>
              <a:ext uri="{FF2B5EF4-FFF2-40B4-BE49-F238E27FC236}">
                <a16:creationId xmlns:a16="http://schemas.microsoft.com/office/drawing/2014/main" id="{3B05E19C-DF33-4515-AC52-F95850810EC1}"/>
              </a:ext>
            </a:extLst>
          </p:cNvPr>
          <p:cNvSpPr>
            <a:spLocks noGrp="1"/>
          </p:cNvSpPr>
          <p:nvPr>
            <p:ph type="body" sz="quarter" idx="23" hasCustomPrompt="1"/>
          </p:nvPr>
        </p:nvSpPr>
        <p:spPr>
          <a:xfrm>
            <a:off x="6672630" y="4319431"/>
            <a:ext cx="4031945" cy="365125"/>
          </a:xfrm>
        </p:spPr>
        <p:txBody>
          <a:bodyPr>
            <a:normAutofit/>
          </a:bodyPr>
          <a:lstStyle>
            <a:lvl1pPr marL="0" indent="0" algn="ctr">
              <a:buNone/>
              <a:defRPr lang="en-US" sz="2000" kern="1200" spc="150" baseline="0" dirty="0">
                <a:solidFill>
                  <a:schemeClr val="tx1">
                    <a:lumMod val="75000"/>
                    <a:lumOff val="25000"/>
                  </a:schemeClr>
                </a:solidFill>
                <a:latin typeface="+mj-lt"/>
                <a:ea typeface="+mj-ea"/>
                <a:cs typeface="+mj-cs"/>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ADD SUBTITLE</a:t>
            </a:r>
          </a:p>
        </p:txBody>
      </p:sp>
      <p:sp>
        <p:nvSpPr>
          <p:cNvPr id="13" name="Text Placeholder 18">
            <a:extLst>
              <a:ext uri="{FF2B5EF4-FFF2-40B4-BE49-F238E27FC236}">
                <a16:creationId xmlns:a16="http://schemas.microsoft.com/office/drawing/2014/main" id="{C0EBC62D-442C-45D3-B66B-C6578FBB3370}"/>
              </a:ext>
            </a:extLst>
          </p:cNvPr>
          <p:cNvSpPr>
            <a:spLocks noGrp="1"/>
          </p:cNvSpPr>
          <p:nvPr>
            <p:ph type="body" sz="quarter" idx="24" hasCustomPrompt="1"/>
          </p:nvPr>
        </p:nvSpPr>
        <p:spPr>
          <a:xfrm>
            <a:off x="6673143" y="4826656"/>
            <a:ext cx="4031030" cy="1057308"/>
          </a:xfrm>
        </p:spPr>
        <p:txBody>
          <a:bodyPr>
            <a:normAutofit/>
          </a:bodyPr>
          <a:lstStyle>
            <a:lvl1pPr marL="0" indent="0" algn="ctr">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3" name="Date Placeholder 2">
            <a:extLst>
              <a:ext uri="{FF2B5EF4-FFF2-40B4-BE49-F238E27FC236}">
                <a16:creationId xmlns:a16="http://schemas.microsoft.com/office/drawing/2014/main" id="{98EC90C5-A811-4E5C-ADD1-A89DB4E94DAA}"/>
              </a:ext>
            </a:extLst>
          </p:cNvPr>
          <p:cNvSpPr>
            <a:spLocks noGrp="1"/>
          </p:cNvSpPr>
          <p:nvPr>
            <p:ph type="dt" sz="half" idx="20"/>
          </p:nvPr>
        </p:nvSpPr>
        <p:spPr/>
        <p:txBody>
          <a:bodyPr/>
          <a:lstStyle/>
          <a:p>
            <a:r>
              <a:rPr lang="en-US" dirty="0"/>
              <a:t>20XX</a:t>
            </a:r>
          </a:p>
        </p:txBody>
      </p:sp>
      <p:sp>
        <p:nvSpPr>
          <p:cNvPr id="4" name="Footer Placeholder 3">
            <a:extLst>
              <a:ext uri="{FF2B5EF4-FFF2-40B4-BE49-F238E27FC236}">
                <a16:creationId xmlns:a16="http://schemas.microsoft.com/office/drawing/2014/main" id="{3356B621-AE19-45D3-B25F-23256C242DDD}"/>
              </a:ext>
            </a:extLst>
          </p:cNvPr>
          <p:cNvSpPr>
            <a:spLocks noGrp="1"/>
          </p:cNvSpPr>
          <p:nvPr>
            <p:ph type="ftr" sz="quarter" idx="2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158BDCB2-D8C3-4571-8154-76BEA9AE41A8}"/>
              </a:ext>
            </a:extLst>
          </p:cNvPr>
          <p:cNvSpPr>
            <a:spLocks noGrp="1"/>
          </p:cNvSpPr>
          <p:nvPr>
            <p:ph type="sldNum" sz="quarter" idx="22"/>
          </p:nvPr>
        </p:nvSpPr>
        <p:spPr/>
        <p:txBody>
          <a:bodyPr/>
          <a:lstStyle/>
          <a:p>
            <a:fld id="{B5CEABB6-07DC-46E8-9B57-56EC44A396E5}" type="slidenum">
              <a:rPr lang="en-US" smtClean="0"/>
              <a:t>‹№›</a:t>
            </a:fld>
            <a:endParaRPr lang="en-US" dirty="0"/>
          </a:p>
        </p:txBody>
      </p:sp>
      <p:cxnSp>
        <p:nvCxnSpPr>
          <p:cNvPr id="2" name="Straight Connector 1">
            <a:extLst>
              <a:ext uri="{FF2B5EF4-FFF2-40B4-BE49-F238E27FC236}">
                <a16:creationId xmlns:a16="http://schemas.microsoft.com/office/drawing/2014/main" id="{9298DCF7-7DC1-4618-8133-F63847B0AFE2}"/>
              </a:ext>
              <a:ext uri="{C183D7F6-B498-43B3-948B-1728B52AA6E4}">
                <adec:decorative xmlns:adec="http://schemas.microsoft.com/office/drawing/2017/decorative" val="1"/>
              </a:ext>
            </a:extLst>
          </p:cNvPr>
          <p:cNvCxnSpPr>
            <a:cxnSpLocks/>
          </p:cNvCxnSpPr>
          <p:nvPr userDrawn="1"/>
        </p:nvCxnSpPr>
        <p:spPr>
          <a:xfrm>
            <a:off x="8688388" y="0"/>
            <a:ext cx="3503612" cy="2352957"/>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53A6567-233D-4A3B-B52B-DE7E5E35A175}"/>
              </a:ext>
              <a:ext uri="{C183D7F6-B498-43B3-948B-1728B52AA6E4}">
                <adec:decorative xmlns:adec="http://schemas.microsoft.com/office/drawing/2017/decorative" val="1"/>
              </a:ext>
            </a:extLst>
          </p:cNvPr>
          <p:cNvCxnSpPr>
            <a:cxnSpLocks/>
          </p:cNvCxnSpPr>
          <p:nvPr userDrawn="1"/>
        </p:nvCxnSpPr>
        <p:spPr>
          <a:xfrm>
            <a:off x="9720943" y="0"/>
            <a:ext cx="2471057" cy="2699032"/>
          </a:xfrm>
          <a:prstGeom prst="line">
            <a:avLst/>
          </a:prstGeom>
        </p:spPr>
        <p:style>
          <a:lnRef idx="1">
            <a:schemeClr val="accent1"/>
          </a:lnRef>
          <a:fillRef idx="0">
            <a:schemeClr val="accent1"/>
          </a:fillRef>
          <a:effectRef idx="0">
            <a:schemeClr val="accent1"/>
          </a:effectRef>
          <a:fontRef idx="minor">
            <a:schemeClr val="tx1"/>
          </a:fontRef>
        </p:style>
      </p:cxnSp>
      <p:pic>
        <p:nvPicPr>
          <p:cNvPr id="7" name="Graphic 6">
            <a:extLst>
              <a:ext uri="{FF2B5EF4-FFF2-40B4-BE49-F238E27FC236}">
                <a16:creationId xmlns:a16="http://schemas.microsoft.com/office/drawing/2014/main" id="{64D564EB-CA78-42C6-AD76-3C4E7B3AEA8D}"/>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473953"/>
            <a:ext cx="2057400" cy="1647825"/>
          </a:xfrm>
          <a:prstGeom prst="rect">
            <a:avLst/>
          </a:prstGeom>
        </p:spPr>
      </p:pic>
      <p:pic>
        <p:nvPicPr>
          <p:cNvPr id="8" name="Graphic 7">
            <a:extLst>
              <a:ext uri="{FF2B5EF4-FFF2-40B4-BE49-F238E27FC236}">
                <a16:creationId xmlns:a16="http://schemas.microsoft.com/office/drawing/2014/main" id="{1CFFBB3A-BDCF-4878-8D04-E8BB9A050E71}"/>
              </a:ext>
              <a:ext uri="{C183D7F6-B498-43B3-948B-1728B52AA6E4}">
                <adec:decorative xmlns:adec="http://schemas.microsoft.com/office/drawing/2017/decorative" val="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049000" y="5180889"/>
            <a:ext cx="1143000" cy="914400"/>
          </a:xfrm>
          <a:prstGeom prst="rect">
            <a:avLst/>
          </a:prstGeom>
        </p:spPr>
      </p:pic>
    </p:spTree>
    <p:extLst>
      <p:ext uri="{BB962C8B-B14F-4D97-AF65-F5344CB8AC3E}">
        <p14:creationId xmlns:p14="http://schemas.microsoft.com/office/powerpoint/2010/main" val="25014876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2 Column">
    <p:bg>
      <p:bgPr>
        <a:solidFill>
          <a:schemeClr val="bg1"/>
        </a:solidFill>
        <a:effectLst/>
      </p:bgPr>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42ACEF30-0520-40B3-A1F1-F3D2530563D6}"/>
              </a:ext>
            </a:extLst>
          </p:cNvPr>
          <p:cNvSpPr>
            <a:spLocks noGrp="1"/>
          </p:cNvSpPr>
          <p:nvPr>
            <p:ph type="title" hasCustomPrompt="1"/>
          </p:nvPr>
        </p:nvSpPr>
        <p:spPr>
          <a:xfrm>
            <a:off x="1508760" y="4156405"/>
            <a:ext cx="3139440" cy="1325563"/>
          </a:xfrm>
        </p:spPr>
        <p:txBody>
          <a:bodyPr anchor="b">
            <a:normAutofit/>
          </a:bodyPr>
          <a:lstStyle>
            <a:lvl1pPr algn="l">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15" name="Text Placeholder 15">
            <a:extLst>
              <a:ext uri="{FF2B5EF4-FFF2-40B4-BE49-F238E27FC236}">
                <a16:creationId xmlns:a16="http://schemas.microsoft.com/office/drawing/2014/main" id="{A1FB681F-A94D-4BF8-8290-0811E98D49D4}"/>
              </a:ext>
            </a:extLst>
          </p:cNvPr>
          <p:cNvSpPr>
            <a:spLocks noGrp="1"/>
          </p:cNvSpPr>
          <p:nvPr>
            <p:ph type="body" sz="quarter" idx="13" hasCustomPrompt="1"/>
          </p:nvPr>
        </p:nvSpPr>
        <p:spPr>
          <a:xfrm>
            <a:off x="5922254" y="1530635"/>
            <a:ext cx="5433204" cy="365125"/>
          </a:xfrm>
        </p:spPr>
        <p:txBody>
          <a:bodyPr>
            <a:normAutofit/>
          </a:bodyPr>
          <a:lstStyle>
            <a:lvl1pPr marL="0" indent="0">
              <a:buNone/>
              <a:defRPr lang="en-US" sz="2000" kern="1200"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17" name="Text Placeholder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5921828" y="1860060"/>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16" name="Text Placeholder 15">
            <a:extLst>
              <a:ext uri="{FF2B5EF4-FFF2-40B4-BE49-F238E27FC236}">
                <a16:creationId xmlns:a16="http://schemas.microsoft.com/office/drawing/2014/main" id="{07D6A00C-D56B-4E8B-B992-7DA51D3C7261}"/>
              </a:ext>
            </a:extLst>
          </p:cNvPr>
          <p:cNvSpPr>
            <a:spLocks noGrp="1"/>
          </p:cNvSpPr>
          <p:nvPr>
            <p:ph type="body" sz="quarter" idx="23" hasCustomPrompt="1"/>
          </p:nvPr>
        </p:nvSpPr>
        <p:spPr>
          <a:xfrm>
            <a:off x="5922254" y="2630431"/>
            <a:ext cx="5433204" cy="365125"/>
          </a:xfrm>
        </p:spPr>
        <p:txBody>
          <a:bodyPr>
            <a:normAutofit/>
          </a:bodyPr>
          <a:lstStyle>
            <a:lvl1pPr marL="0" indent="0">
              <a:buNone/>
              <a:defRPr lang="en-US" sz="2000" kern="1200"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18" name="Text Placeholder 18">
            <a:extLst>
              <a:ext uri="{FF2B5EF4-FFF2-40B4-BE49-F238E27FC236}">
                <a16:creationId xmlns:a16="http://schemas.microsoft.com/office/drawing/2014/main" id="{DA90DA32-7E6A-4713-BDC9-73910E2A0E68}"/>
              </a:ext>
            </a:extLst>
          </p:cNvPr>
          <p:cNvSpPr>
            <a:spLocks noGrp="1"/>
          </p:cNvSpPr>
          <p:nvPr>
            <p:ph type="body" sz="quarter" idx="24" hasCustomPrompt="1"/>
          </p:nvPr>
        </p:nvSpPr>
        <p:spPr>
          <a:xfrm>
            <a:off x="5921828" y="2959856"/>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19" name="Text Placeholder 15">
            <a:extLst>
              <a:ext uri="{FF2B5EF4-FFF2-40B4-BE49-F238E27FC236}">
                <a16:creationId xmlns:a16="http://schemas.microsoft.com/office/drawing/2014/main" id="{D7E57261-C874-4DFD-AF7D-F9EC50B3BFD0}"/>
              </a:ext>
            </a:extLst>
          </p:cNvPr>
          <p:cNvSpPr>
            <a:spLocks noGrp="1"/>
          </p:cNvSpPr>
          <p:nvPr>
            <p:ph type="body" sz="quarter" idx="25" hasCustomPrompt="1"/>
          </p:nvPr>
        </p:nvSpPr>
        <p:spPr>
          <a:xfrm>
            <a:off x="5922254" y="3730227"/>
            <a:ext cx="5433204" cy="365125"/>
          </a:xfrm>
        </p:spPr>
        <p:txBody>
          <a:bodyPr>
            <a:normAutofit/>
          </a:bodyPr>
          <a:lstStyle>
            <a:lvl1pPr marL="0" indent="0">
              <a:buNone/>
              <a:defRPr lang="en-US" sz="2000" kern="1200"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20" name="Text Placeholder 18">
            <a:extLst>
              <a:ext uri="{FF2B5EF4-FFF2-40B4-BE49-F238E27FC236}">
                <a16:creationId xmlns:a16="http://schemas.microsoft.com/office/drawing/2014/main" id="{843F77CE-098F-4777-8C30-5CEE7954D140}"/>
              </a:ext>
            </a:extLst>
          </p:cNvPr>
          <p:cNvSpPr>
            <a:spLocks noGrp="1"/>
          </p:cNvSpPr>
          <p:nvPr>
            <p:ph type="body" sz="quarter" idx="26" hasCustomPrompt="1"/>
          </p:nvPr>
        </p:nvSpPr>
        <p:spPr>
          <a:xfrm>
            <a:off x="5921828" y="4059652"/>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23" name="Text Placeholder 15">
            <a:extLst>
              <a:ext uri="{FF2B5EF4-FFF2-40B4-BE49-F238E27FC236}">
                <a16:creationId xmlns:a16="http://schemas.microsoft.com/office/drawing/2014/main" id="{4CAE269A-B6AB-42A6-9575-6057FA25A29E}"/>
              </a:ext>
            </a:extLst>
          </p:cNvPr>
          <p:cNvSpPr>
            <a:spLocks noGrp="1"/>
          </p:cNvSpPr>
          <p:nvPr>
            <p:ph type="body" sz="quarter" idx="27" hasCustomPrompt="1"/>
          </p:nvPr>
        </p:nvSpPr>
        <p:spPr>
          <a:xfrm>
            <a:off x="5920106" y="4830024"/>
            <a:ext cx="5433204" cy="365125"/>
          </a:xfrm>
        </p:spPr>
        <p:txBody>
          <a:bodyPr>
            <a:normAutofit/>
          </a:bodyPr>
          <a:lstStyle>
            <a:lvl1pPr marL="0" indent="0">
              <a:buNone/>
              <a:defRPr lang="en-US" sz="2000" kern="1200"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24" name="Text Placeholder 18">
            <a:extLst>
              <a:ext uri="{FF2B5EF4-FFF2-40B4-BE49-F238E27FC236}">
                <a16:creationId xmlns:a16="http://schemas.microsoft.com/office/drawing/2014/main" id="{46866A49-A3A8-4869-961C-EB41F6BC7843}"/>
              </a:ext>
            </a:extLst>
          </p:cNvPr>
          <p:cNvSpPr>
            <a:spLocks noGrp="1"/>
          </p:cNvSpPr>
          <p:nvPr>
            <p:ph type="body" sz="quarter" idx="28" hasCustomPrompt="1"/>
          </p:nvPr>
        </p:nvSpPr>
        <p:spPr>
          <a:xfrm>
            <a:off x="5919680" y="5159449"/>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3" name="Date Placeholder 2">
            <a:extLst>
              <a:ext uri="{FF2B5EF4-FFF2-40B4-BE49-F238E27FC236}">
                <a16:creationId xmlns:a16="http://schemas.microsoft.com/office/drawing/2014/main" id="{98EC90C5-A811-4E5C-ADD1-A89DB4E94DAA}"/>
              </a:ext>
            </a:extLst>
          </p:cNvPr>
          <p:cNvSpPr>
            <a:spLocks noGrp="1"/>
          </p:cNvSpPr>
          <p:nvPr>
            <p:ph type="dt" sz="half" idx="20"/>
          </p:nvPr>
        </p:nvSpPr>
        <p:spPr>
          <a:xfrm>
            <a:off x="5919680" y="6356350"/>
            <a:ext cx="947516" cy="365125"/>
          </a:xfrm>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3356B621-AE19-45D3-B25F-23256C242DDD}"/>
              </a:ext>
            </a:extLst>
          </p:cNvPr>
          <p:cNvSpPr>
            <a:spLocks noGrp="1"/>
          </p:cNvSpPr>
          <p:nvPr>
            <p:ph type="ftr" sz="quarter" idx="21"/>
          </p:nvPr>
        </p:nvSpPr>
        <p:spPr>
          <a:xfrm>
            <a:off x="7161955" y="6356350"/>
            <a:ext cx="3243942" cy="365125"/>
          </a:xfrm>
        </p:spPr>
        <p:txBody>
          <a:bodyPr/>
          <a:lstStyle>
            <a:lvl1pPr>
              <a:defRPr sz="900"/>
            </a:lvl1pPr>
          </a:lstStyle>
          <a:p>
            <a:r>
              <a:rPr lang="en-US" dirty="0"/>
              <a:t>Pitch Deck</a:t>
            </a:r>
          </a:p>
        </p:txBody>
      </p:sp>
      <p:sp>
        <p:nvSpPr>
          <p:cNvPr id="5" name="Slide Number Placeholder 4">
            <a:extLst>
              <a:ext uri="{FF2B5EF4-FFF2-40B4-BE49-F238E27FC236}">
                <a16:creationId xmlns:a16="http://schemas.microsoft.com/office/drawing/2014/main" id="{158BDCB2-D8C3-4571-8154-76BEA9AE41A8}"/>
              </a:ext>
            </a:extLst>
          </p:cNvPr>
          <p:cNvSpPr>
            <a:spLocks noGrp="1"/>
          </p:cNvSpPr>
          <p:nvPr>
            <p:ph type="sldNum" sz="quarter" idx="22"/>
          </p:nvPr>
        </p:nvSpPr>
        <p:spPr>
          <a:xfrm>
            <a:off x="10700656" y="6356350"/>
            <a:ext cx="653143" cy="365125"/>
          </a:xfrm>
        </p:spPr>
        <p:txBody>
          <a:bodyPr/>
          <a:lstStyle>
            <a:lvl1pPr>
              <a:defRPr sz="900"/>
            </a:lvl1pPr>
          </a:lstStyle>
          <a:p>
            <a:fld id="{B5CEABB6-07DC-46E8-9B57-56EC44A396E5}" type="slidenum">
              <a:rPr lang="en-US" smtClean="0"/>
              <a:pPr/>
              <a:t>‹№›</a:t>
            </a:fld>
            <a:endParaRPr lang="en-US" dirty="0"/>
          </a:p>
        </p:txBody>
      </p:sp>
      <p:pic>
        <p:nvPicPr>
          <p:cNvPr id="2" name="Graphic 1">
            <a:extLst>
              <a:ext uri="{FF2B5EF4-FFF2-40B4-BE49-F238E27FC236}">
                <a16:creationId xmlns:a16="http://schemas.microsoft.com/office/drawing/2014/main" id="{6D8D9106-8780-461D-9091-E074B0A3C956}"/>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9434" t="20278" b="22673"/>
          <a:stretch/>
        </p:blipFill>
        <p:spPr>
          <a:xfrm>
            <a:off x="-4696" y="-1"/>
            <a:ext cx="4896735" cy="4385949"/>
          </a:xfrm>
          <a:prstGeom prst="rect">
            <a:avLst/>
          </a:prstGeom>
        </p:spPr>
      </p:pic>
    </p:spTree>
    <p:extLst>
      <p:ext uri="{BB962C8B-B14F-4D97-AF65-F5344CB8AC3E}">
        <p14:creationId xmlns:p14="http://schemas.microsoft.com/office/powerpoint/2010/main" val="30619504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Introduction">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1362075" y="1671639"/>
            <a:ext cx="5111750" cy="1204912"/>
          </a:xfrm>
        </p:spPr>
        <p:txBody>
          <a:bodyPr anchor="b">
            <a:normAutofit/>
          </a:bodyPr>
          <a:lstStyle>
            <a:lvl1pPr>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1362075" y="3660774"/>
            <a:ext cx="5111750" cy="1525588"/>
          </a:xfrm>
        </p:spPr>
        <p:txBody>
          <a:bodyPr>
            <a:normAutofit/>
          </a:bodyPr>
          <a:lstStyle>
            <a:lvl1pPr marL="0" indent="0">
              <a:lnSpc>
                <a:spcPct val="100000"/>
              </a:lnSpc>
              <a:buNone/>
              <a:defRPr sz="1400" spc="50" baseline="0">
                <a:solidFill>
                  <a:schemeClr val="tx1">
                    <a:lumMod val="75000"/>
                    <a:lumOff val="2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cxnSp>
        <p:nvCxnSpPr>
          <p:cNvPr id="14" name="Straight Connector 13">
            <a:extLst>
              <a:ext uri="{FF2B5EF4-FFF2-40B4-BE49-F238E27FC236}">
                <a16:creationId xmlns:a16="http://schemas.microsoft.com/office/drawing/2014/main" id="{49FBD260-5143-4B12-B9F8-33E48D548909}"/>
              </a:ext>
            </a:extLst>
          </p:cNvPr>
          <p:cNvCxnSpPr/>
          <p:nvPr/>
        </p:nvCxnSpPr>
        <p:spPr>
          <a:xfrm>
            <a:off x="9096375" y="1497012"/>
            <a:ext cx="3095625" cy="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87F08D6-2CA7-4A5A-BE34-07113DCA535D}"/>
              </a:ext>
            </a:extLst>
          </p:cNvPr>
          <p:cNvCxnSpPr/>
          <p:nvPr/>
        </p:nvCxnSpPr>
        <p:spPr>
          <a:xfrm flipH="1">
            <a:off x="6953250" y="-25401"/>
            <a:ext cx="3790950" cy="6902451"/>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9" name="Date Placeholder 6">
            <a:extLst>
              <a:ext uri="{FF2B5EF4-FFF2-40B4-BE49-F238E27FC236}">
                <a16:creationId xmlns:a16="http://schemas.microsoft.com/office/drawing/2014/main" id="{70146B66-4F07-44BE-8AAB-48EA5170DA81}"/>
              </a:ext>
            </a:extLst>
          </p:cNvPr>
          <p:cNvSpPr>
            <a:spLocks noGrp="1"/>
          </p:cNvSpPr>
          <p:nvPr>
            <p:ph type="dt" sz="half" idx="10"/>
          </p:nvPr>
        </p:nvSpPr>
        <p:spPr>
          <a:xfrm>
            <a:off x="838200" y="6356350"/>
            <a:ext cx="2743200" cy="365125"/>
          </a:xfrm>
        </p:spPr>
        <p:txBody>
          <a:bodyPr/>
          <a:lstStyle>
            <a:lvl1pPr>
              <a:defRPr sz="900"/>
            </a:lvl1pPr>
          </a:lstStyle>
          <a:p>
            <a:r>
              <a:rPr lang="en-US" dirty="0"/>
              <a:t>20XX</a:t>
            </a:r>
          </a:p>
        </p:txBody>
      </p:sp>
      <p:sp>
        <p:nvSpPr>
          <p:cNvPr id="10" name="Footer Placeholder 7">
            <a:extLst>
              <a:ext uri="{FF2B5EF4-FFF2-40B4-BE49-F238E27FC236}">
                <a16:creationId xmlns:a16="http://schemas.microsoft.com/office/drawing/2014/main" id="{3A927BE5-2F4C-4EBD-9093-C4ED6E3025B1}"/>
              </a:ext>
            </a:extLst>
          </p:cNvPr>
          <p:cNvSpPr>
            <a:spLocks noGrp="1"/>
          </p:cNvSpPr>
          <p:nvPr>
            <p:ph type="ftr" sz="quarter" idx="11"/>
          </p:nvPr>
        </p:nvSpPr>
        <p:spPr>
          <a:xfrm>
            <a:off x="5224463" y="6356350"/>
            <a:ext cx="1743075" cy="365125"/>
          </a:xfrm>
        </p:spPr>
        <p:txBody>
          <a:bodyPr/>
          <a:lstStyle>
            <a:lvl1pPr>
              <a:defRPr sz="900"/>
            </a:lvl1pPr>
          </a:lstStyle>
          <a:p>
            <a:r>
              <a:rPr lang="en-US" dirty="0"/>
              <a:t>Pitch Deck</a:t>
            </a:r>
          </a:p>
        </p:txBody>
      </p:sp>
      <p:sp>
        <p:nvSpPr>
          <p:cNvPr id="11" name="Slide Number Placeholder 8">
            <a:extLst>
              <a:ext uri="{FF2B5EF4-FFF2-40B4-BE49-F238E27FC236}">
                <a16:creationId xmlns:a16="http://schemas.microsoft.com/office/drawing/2014/main" id="{C4C1336B-CF5E-42FF-80E8-7D33A2D64E17}"/>
              </a:ext>
            </a:extLst>
          </p:cNvPr>
          <p:cNvSpPr>
            <a:spLocks noGrp="1"/>
          </p:cNvSpPr>
          <p:nvPr>
            <p:ph type="sldNum" sz="quarter" idx="12"/>
          </p:nvPr>
        </p:nvSpPr>
        <p:spPr>
          <a:xfrm>
            <a:off x="8610600" y="6356350"/>
            <a:ext cx="2743200"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1293278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Break">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2571235"/>
            <a:ext cx="4179570" cy="1715531"/>
          </a:xfrm>
        </p:spPr>
        <p:txBody>
          <a:bodyPr anchor="ctr">
            <a:noAutofit/>
          </a:bodyPr>
          <a:lstStyle>
            <a:lvl1pPr algn="l">
              <a:defRPr sz="3600" spc="150" baseline="0">
                <a:solidFill>
                  <a:schemeClr val="tx1">
                    <a:lumMod val="75000"/>
                    <a:lumOff val="25000"/>
                  </a:schemeClr>
                </a:solidFill>
              </a:defRPr>
            </a:lvl1pPr>
          </a:lstStyle>
          <a:p>
            <a:r>
              <a:rPr lang="en-US"/>
              <a:t>CLICK TO EDIT MASTER TITLE STYLE</a:t>
            </a:r>
          </a:p>
        </p:txBody>
      </p:sp>
      <p:pic>
        <p:nvPicPr>
          <p:cNvPr id="5" name="Graphic 4">
            <a:extLst>
              <a:ext uri="{FF2B5EF4-FFF2-40B4-BE49-F238E27FC236}">
                <a16:creationId xmlns:a16="http://schemas.microsoft.com/office/drawing/2014/main" id="{F05D2CCB-CCFC-4A8A-ADA9-C1E4D13B968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828675"/>
            <a:ext cx="5876925" cy="5200650"/>
          </a:xfrm>
          <a:prstGeom prst="rect">
            <a:avLst/>
          </a:prstGeom>
        </p:spPr>
      </p:pic>
    </p:spTree>
    <p:extLst>
      <p:ext uri="{BB962C8B-B14F-4D97-AF65-F5344CB8AC3E}">
        <p14:creationId xmlns:p14="http://schemas.microsoft.com/office/powerpoint/2010/main" val="32286688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AEE644D4-F9A4-4237-BD5C-4B97ABA9337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0"/>
            <a:ext cx="5581650" cy="6858000"/>
          </a:xfrm>
          <a:prstGeom prst="rect">
            <a:avLst/>
          </a:prstGeom>
        </p:spPr>
      </p:pic>
      <p:sp>
        <p:nvSpPr>
          <p:cNvPr id="2" name="Title 1">
            <a:extLst>
              <a:ext uri="{FF2B5EF4-FFF2-40B4-BE49-F238E27FC236}">
                <a16:creationId xmlns:a16="http://schemas.microsoft.com/office/drawing/2014/main" id="{C2FF67A8-55FA-435D-A18C-96D63D22B53E}"/>
              </a:ext>
            </a:extLst>
          </p:cNvPr>
          <p:cNvSpPr>
            <a:spLocks noGrp="1"/>
          </p:cNvSpPr>
          <p:nvPr>
            <p:ph type="title" hasCustomPrompt="1"/>
          </p:nvPr>
        </p:nvSpPr>
        <p:spPr>
          <a:xfrm>
            <a:off x="5920169" y="1152771"/>
            <a:ext cx="5431971" cy="846301"/>
          </a:xfrm>
        </p:spPr>
        <p:txBody>
          <a:bodyPr anchor="t">
            <a:normAutofit/>
          </a:bodyPr>
          <a:lstStyle>
            <a:lvl1pPr>
              <a:defRPr lang="en-US" sz="2800" kern="1200" cap="all" spc="150" baseline="0" dirty="0">
                <a:solidFill>
                  <a:schemeClr val="tx1">
                    <a:lumMod val="75000"/>
                    <a:lumOff val="25000"/>
                  </a:schemeClr>
                </a:solidFill>
                <a:latin typeface="+mj-lt"/>
                <a:ea typeface="+mj-ea"/>
                <a:cs typeface="+mj-cs"/>
              </a:defRPr>
            </a:lvl1pPr>
          </a:lstStyle>
          <a:p>
            <a:r>
              <a:rPr lang="en-US"/>
              <a:t>CLICK TO EDIT MASTER TITLE STYLE</a:t>
            </a:r>
          </a:p>
        </p:txBody>
      </p:sp>
      <p:cxnSp>
        <p:nvCxnSpPr>
          <p:cNvPr id="9" name="Straight Connector 8">
            <a:extLst>
              <a:ext uri="{FF2B5EF4-FFF2-40B4-BE49-F238E27FC236}">
                <a16:creationId xmlns:a16="http://schemas.microsoft.com/office/drawing/2014/main" id="{BDAC7E4E-FE06-4E90-8107-6B543E5515ED}"/>
              </a:ext>
            </a:extLst>
          </p:cNvPr>
          <p:cNvCxnSpPr/>
          <p:nvPr/>
        </p:nvCxnSpPr>
        <p:spPr>
          <a:xfrm flipV="1">
            <a:off x="2209800" y="0"/>
            <a:ext cx="2438400" cy="685800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Text Placeholder 15">
            <a:extLst>
              <a:ext uri="{FF2B5EF4-FFF2-40B4-BE49-F238E27FC236}">
                <a16:creationId xmlns:a16="http://schemas.microsoft.com/office/drawing/2014/main" id="{3864668D-D640-4ABF-BB9A-D60176660F07}"/>
              </a:ext>
            </a:extLst>
          </p:cNvPr>
          <p:cNvSpPr>
            <a:spLocks noGrp="1"/>
          </p:cNvSpPr>
          <p:nvPr>
            <p:ph type="body" sz="quarter" idx="13" hasCustomPrompt="1"/>
          </p:nvPr>
        </p:nvSpPr>
        <p:spPr>
          <a:xfrm>
            <a:off x="5922254" y="2469515"/>
            <a:ext cx="5433204" cy="365125"/>
          </a:xfrm>
        </p:spPr>
        <p:txBody>
          <a:bodyPr>
            <a:normAutofit/>
          </a:bodyPr>
          <a:lstStyle>
            <a:lvl1pPr marL="0" indent="0">
              <a:buNone/>
              <a:defRPr lang="en-US" sz="2000" kern="1200" cap="all"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12" name="Text Placeholder 18">
            <a:extLst>
              <a:ext uri="{FF2B5EF4-FFF2-40B4-BE49-F238E27FC236}">
                <a16:creationId xmlns:a16="http://schemas.microsoft.com/office/drawing/2014/main" id="{2E289D5A-B06B-43D4-A3CA-3B06C4D49FDD}"/>
              </a:ext>
            </a:extLst>
          </p:cNvPr>
          <p:cNvSpPr>
            <a:spLocks noGrp="1"/>
          </p:cNvSpPr>
          <p:nvPr>
            <p:ph type="body" sz="quarter" idx="15" hasCustomPrompt="1"/>
          </p:nvPr>
        </p:nvSpPr>
        <p:spPr>
          <a:xfrm>
            <a:off x="5921828" y="2798940"/>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13" name="Text Placeholder 15">
            <a:extLst>
              <a:ext uri="{FF2B5EF4-FFF2-40B4-BE49-F238E27FC236}">
                <a16:creationId xmlns:a16="http://schemas.microsoft.com/office/drawing/2014/main" id="{1DCC2995-DE17-436D-82AE-6E107865CB79}"/>
              </a:ext>
            </a:extLst>
          </p:cNvPr>
          <p:cNvSpPr>
            <a:spLocks noGrp="1"/>
          </p:cNvSpPr>
          <p:nvPr>
            <p:ph type="body" sz="quarter" idx="23" hasCustomPrompt="1"/>
          </p:nvPr>
        </p:nvSpPr>
        <p:spPr>
          <a:xfrm>
            <a:off x="5922254" y="3569311"/>
            <a:ext cx="5433204" cy="365125"/>
          </a:xfrm>
        </p:spPr>
        <p:txBody>
          <a:bodyPr>
            <a:normAutofit/>
          </a:bodyPr>
          <a:lstStyle>
            <a:lvl1pPr marL="0" indent="0">
              <a:buNone/>
              <a:defRPr lang="en-US" sz="2000" kern="1200" cap="all"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14" name="Text Placeholder 18">
            <a:extLst>
              <a:ext uri="{FF2B5EF4-FFF2-40B4-BE49-F238E27FC236}">
                <a16:creationId xmlns:a16="http://schemas.microsoft.com/office/drawing/2014/main" id="{C7E70A65-1FB1-4F42-854B-8213ED73F792}"/>
              </a:ext>
            </a:extLst>
          </p:cNvPr>
          <p:cNvSpPr>
            <a:spLocks noGrp="1"/>
          </p:cNvSpPr>
          <p:nvPr>
            <p:ph type="body" sz="quarter" idx="24" hasCustomPrompt="1"/>
          </p:nvPr>
        </p:nvSpPr>
        <p:spPr>
          <a:xfrm>
            <a:off x="5921828" y="3898736"/>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15" name="Text Placeholder 15">
            <a:extLst>
              <a:ext uri="{FF2B5EF4-FFF2-40B4-BE49-F238E27FC236}">
                <a16:creationId xmlns:a16="http://schemas.microsoft.com/office/drawing/2014/main" id="{45657994-DC61-4DEB-BB2B-65DFCA997AF1}"/>
              </a:ext>
            </a:extLst>
          </p:cNvPr>
          <p:cNvSpPr>
            <a:spLocks noGrp="1"/>
          </p:cNvSpPr>
          <p:nvPr>
            <p:ph type="body" sz="quarter" idx="25" hasCustomPrompt="1"/>
          </p:nvPr>
        </p:nvSpPr>
        <p:spPr>
          <a:xfrm>
            <a:off x="5922254" y="4669107"/>
            <a:ext cx="5433204" cy="365125"/>
          </a:xfrm>
        </p:spPr>
        <p:txBody>
          <a:bodyPr>
            <a:normAutofit/>
          </a:bodyPr>
          <a:lstStyle>
            <a:lvl1pPr marL="0" indent="0">
              <a:buNone/>
              <a:defRPr lang="en-US" sz="2000" kern="1200" cap="all"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16" name="Text Placeholder 18">
            <a:extLst>
              <a:ext uri="{FF2B5EF4-FFF2-40B4-BE49-F238E27FC236}">
                <a16:creationId xmlns:a16="http://schemas.microsoft.com/office/drawing/2014/main" id="{18397EE2-60CD-47FD-AF8F-83A5324D9D18}"/>
              </a:ext>
            </a:extLst>
          </p:cNvPr>
          <p:cNvSpPr>
            <a:spLocks noGrp="1"/>
          </p:cNvSpPr>
          <p:nvPr>
            <p:ph type="body" sz="quarter" idx="26" hasCustomPrompt="1"/>
          </p:nvPr>
        </p:nvSpPr>
        <p:spPr>
          <a:xfrm>
            <a:off x="5921828" y="4998532"/>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17" name="Date Placeholder 2">
            <a:extLst>
              <a:ext uri="{FF2B5EF4-FFF2-40B4-BE49-F238E27FC236}">
                <a16:creationId xmlns:a16="http://schemas.microsoft.com/office/drawing/2014/main" id="{1E25EFF1-65C7-4F93-8740-46885C6BEA57}"/>
              </a:ext>
            </a:extLst>
          </p:cNvPr>
          <p:cNvSpPr>
            <a:spLocks noGrp="1"/>
          </p:cNvSpPr>
          <p:nvPr>
            <p:ph type="dt" sz="half" idx="20"/>
          </p:nvPr>
        </p:nvSpPr>
        <p:spPr>
          <a:xfrm>
            <a:off x="5919680" y="6356350"/>
            <a:ext cx="947516" cy="365125"/>
          </a:xfrm>
        </p:spPr>
        <p:txBody>
          <a:bodyPr/>
          <a:lstStyle>
            <a:lvl1pPr>
              <a:defRPr sz="900"/>
            </a:lvl1pPr>
          </a:lstStyle>
          <a:p>
            <a:r>
              <a:rPr lang="en-US" dirty="0"/>
              <a:t>20XX</a:t>
            </a:r>
          </a:p>
        </p:txBody>
      </p:sp>
      <p:sp>
        <p:nvSpPr>
          <p:cNvPr id="18" name="Footer Placeholder 3">
            <a:extLst>
              <a:ext uri="{FF2B5EF4-FFF2-40B4-BE49-F238E27FC236}">
                <a16:creationId xmlns:a16="http://schemas.microsoft.com/office/drawing/2014/main" id="{C16D80BF-B599-4FC0-ABD5-98777872FE5F}"/>
              </a:ext>
            </a:extLst>
          </p:cNvPr>
          <p:cNvSpPr>
            <a:spLocks noGrp="1"/>
          </p:cNvSpPr>
          <p:nvPr>
            <p:ph type="ftr" sz="quarter" idx="21"/>
          </p:nvPr>
        </p:nvSpPr>
        <p:spPr>
          <a:xfrm>
            <a:off x="7161955" y="6356350"/>
            <a:ext cx="3243942" cy="365125"/>
          </a:xfrm>
        </p:spPr>
        <p:txBody>
          <a:bodyPr/>
          <a:lstStyle>
            <a:lvl1pPr>
              <a:defRPr sz="900"/>
            </a:lvl1pPr>
          </a:lstStyle>
          <a:p>
            <a:r>
              <a:rPr lang="en-US" dirty="0"/>
              <a:t>Pitch Deck</a:t>
            </a:r>
          </a:p>
        </p:txBody>
      </p:sp>
      <p:sp>
        <p:nvSpPr>
          <p:cNvPr id="19" name="Slide Number Placeholder 4">
            <a:extLst>
              <a:ext uri="{FF2B5EF4-FFF2-40B4-BE49-F238E27FC236}">
                <a16:creationId xmlns:a16="http://schemas.microsoft.com/office/drawing/2014/main" id="{F64421B1-FF90-4939-90BD-8206DE5036D0}"/>
              </a:ext>
            </a:extLst>
          </p:cNvPr>
          <p:cNvSpPr>
            <a:spLocks noGrp="1"/>
          </p:cNvSpPr>
          <p:nvPr>
            <p:ph type="sldNum" sz="quarter" idx="22"/>
          </p:nvPr>
        </p:nvSpPr>
        <p:spPr>
          <a:xfrm>
            <a:off x="10700656" y="6356350"/>
            <a:ext cx="653143" cy="365125"/>
          </a:xfrm>
        </p:spPr>
        <p:txBody>
          <a:bodyPr/>
          <a:lstStyle>
            <a:lvl1pPr>
              <a:defRPr sz="900"/>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647987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hree Conten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cap="all"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243104" y="2776936"/>
            <a:ext cx="2882475" cy="823912"/>
          </a:xfrm>
        </p:spPr>
        <p:txBody>
          <a:bodyPr anchor="b">
            <a:noAutofit/>
          </a:bodyPr>
          <a:lstStyle>
            <a:lvl1pPr marL="0" indent="0">
              <a:buNone/>
              <a:defRPr lang="en-US" sz="2000" kern="1200" cap="all"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1243104" y="3834606"/>
            <a:ext cx="2882475" cy="1997867"/>
          </a:xfrm>
        </p:spPr>
        <p:txBody>
          <a:bodyPr>
            <a:normAutofit/>
          </a:bodyPr>
          <a:lstStyle>
            <a:lvl1pPr marL="0" indent="0">
              <a:lnSpc>
                <a:spcPct val="100000"/>
              </a:lnSpc>
              <a:buNone/>
              <a:defRPr sz="1400" spc="50" baseline="0">
                <a:solidFill>
                  <a:schemeClr val="tx1">
                    <a:lumMod val="75000"/>
                    <a:lumOff val="25000"/>
                  </a:schemeClr>
                </a:solidFill>
              </a:defRPr>
            </a:lvl1pPr>
            <a:lvl2pPr marL="457200" indent="0">
              <a:lnSpc>
                <a:spcPct val="100000"/>
              </a:lnSpc>
              <a:buNone/>
              <a:defRPr sz="1400" spc="50" baseline="0">
                <a:solidFill>
                  <a:schemeClr val="tx1">
                    <a:lumMod val="75000"/>
                    <a:lumOff val="25000"/>
                  </a:schemeClr>
                </a:solidFill>
              </a:defRPr>
            </a:lvl2pPr>
            <a:lvl3pPr marL="914400" indent="0">
              <a:lnSpc>
                <a:spcPct val="100000"/>
              </a:lnSpc>
              <a:buNone/>
              <a:defRPr sz="1400" spc="50" baseline="0">
                <a:solidFill>
                  <a:schemeClr val="tx1">
                    <a:lumMod val="75000"/>
                    <a:lumOff val="25000"/>
                  </a:schemeClr>
                </a:solidFill>
              </a:defRPr>
            </a:lvl3pPr>
            <a:lvl4pPr marL="1371600" indent="0">
              <a:lnSpc>
                <a:spcPct val="100000"/>
              </a:lnSpc>
              <a:buNone/>
              <a:defRPr sz="1400" spc="50" baseline="0">
                <a:solidFill>
                  <a:schemeClr val="tx1">
                    <a:lumMod val="75000"/>
                    <a:lumOff val="25000"/>
                  </a:schemeClr>
                </a:solidFill>
              </a:defRPr>
            </a:lvl4pPr>
            <a:lvl5pPr marL="1828800" indent="0">
              <a:lnSpc>
                <a:spcPct val="100000"/>
              </a:lnSpc>
              <a:buNone/>
              <a:defRPr sz="1400" spc="50" baseline="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4647665" y="2776936"/>
            <a:ext cx="2896671" cy="823912"/>
          </a:xfrm>
        </p:spPr>
        <p:txBody>
          <a:bodyPr anchor="b">
            <a:noAutofit/>
          </a:bodyPr>
          <a:lstStyle>
            <a:lvl1pPr marL="0" indent="0">
              <a:buNone/>
              <a:defRPr lang="en-US" sz="2000" kern="1200" cap="all"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4647665" y="3834606"/>
            <a:ext cx="2896671" cy="1997867"/>
          </a:xfrm>
        </p:spPr>
        <p:txBody>
          <a:bodyPr>
            <a:normAutofit/>
          </a:bodyPr>
          <a:lstStyle>
            <a:lvl1pPr marL="0" indent="0">
              <a:lnSpc>
                <a:spcPct val="100000"/>
              </a:lnSpc>
              <a:buNone/>
              <a:defRPr sz="1400" spc="50" baseline="0">
                <a:solidFill>
                  <a:schemeClr val="tx1">
                    <a:lumMod val="75000"/>
                    <a:lumOff val="25000"/>
                  </a:schemeClr>
                </a:solidFill>
              </a:defRPr>
            </a:lvl1pPr>
            <a:lvl2pPr marL="457200" indent="0">
              <a:lnSpc>
                <a:spcPct val="100000"/>
              </a:lnSpc>
              <a:buNone/>
              <a:defRPr sz="1400" spc="50" baseline="0">
                <a:solidFill>
                  <a:schemeClr val="tx1">
                    <a:lumMod val="75000"/>
                    <a:lumOff val="25000"/>
                  </a:schemeClr>
                </a:solidFill>
              </a:defRPr>
            </a:lvl2pPr>
            <a:lvl3pPr marL="914400" indent="0">
              <a:lnSpc>
                <a:spcPct val="100000"/>
              </a:lnSpc>
              <a:buNone/>
              <a:defRPr sz="1400" spc="50" baseline="0">
                <a:solidFill>
                  <a:schemeClr val="tx1">
                    <a:lumMod val="75000"/>
                    <a:lumOff val="25000"/>
                  </a:schemeClr>
                </a:solidFill>
              </a:defRPr>
            </a:lvl3pPr>
            <a:lvl4pPr marL="1371600" indent="0">
              <a:lnSpc>
                <a:spcPct val="100000"/>
              </a:lnSpc>
              <a:buNone/>
              <a:defRPr sz="1400" spc="50" baseline="0">
                <a:solidFill>
                  <a:schemeClr val="tx1">
                    <a:lumMod val="75000"/>
                    <a:lumOff val="25000"/>
                  </a:schemeClr>
                </a:solidFill>
              </a:defRPr>
            </a:lvl4pPr>
            <a:lvl5pPr marL="1828800" indent="0">
              <a:lnSpc>
                <a:spcPct val="100000"/>
              </a:lnSpc>
              <a:buNone/>
              <a:defRPr sz="1400" spc="50" baseline="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2">
            <a:extLst>
              <a:ext uri="{FF2B5EF4-FFF2-40B4-BE49-F238E27FC236}">
                <a16:creationId xmlns:a16="http://schemas.microsoft.com/office/drawing/2014/main" id="{1F60A771-8BBC-4565-AB09-402DA7CB2780}"/>
              </a:ext>
            </a:extLst>
          </p:cNvPr>
          <p:cNvSpPr>
            <a:spLocks noGrp="1"/>
          </p:cNvSpPr>
          <p:nvPr>
            <p:ph type="body" idx="13" hasCustomPrompt="1"/>
          </p:nvPr>
        </p:nvSpPr>
        <p:spPr>
          <a:xfrm>
            <a:off x="8066421" y="2776936"/>
            <a:ext cx="2882475" cy="823912"/>
          </a:xfrm>
        </p:spPr>
        <p:txBody>
          <a:bodyPr anchor="b">
            <a:noAutofit/>
          </a:bodyPr>
          <a:lstStyle>
            <a:lvl1pPr marL="0" indent="0">
              <a:buNone/>
              <a:defRPr lang="en-US" sz="2000" kern="1200" cap="all"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8066421" y="3834606"/>
            <a:ext cx="2882475" cy="1997867"/>
          </a:xfrm>
        </p:spPr>
        <p:txBody>
          <a:bodyPr>
            <a:normAutofit/>
          </a:bodyPr>
          <a:lstStyle>
            <a:lvl1pPr marL="0" indent="0">
              <a:lnSpc>
                <a:spcPct val="100000"/>
              </a:lnSpc>
              <a:buNone/>
              <a:defRPr sz="1400" spc="50" baseline="0">
                <a:solidFill>
                  <a:schemeClr val="tx1">
                    <a:lumMod val="75000"/>
                    <a:lumOff val="25000"/>
                  </a:schemeClr>
                </a:solidFill>
              </a:defRPr>
            </a:lvl1pPr>
            <a:lvl2pPr marL="457200" indent="0">
              <a:lnSpc>
                <a:spcPct val="100000"/>
              </a:lnSpc>
              <a:buNone/>
              <a:defRPr sz="1400" spc="50" baseline="0">
                <a:solidFill>
                  <a:schemeClr val="tx1">
                    <a:lumMod val="75000"/>
                    <a:lumOff val="25000"/>
                  </a:schemeClr>
                </a:solidFill>
              </a:defRPr>
            </a:lvl2pPr>
            <a:lvl3pPr marL="914400" indent="0">
              <a:lnSpc>
                <a:spcPct val="100000"/>
              </a:lnSpc>
              <a:buNone/>
              <a:defRPr sz="1400" spc="50" baseline="0">
                <a:solidFill>
                  <a:schemeClr val="tx1">
                    <a:lumMod val="75000"/>
                    <a:lumOff val="25000"/>
                  </a:schemeClr>
                </a:solidFill>
              </a:defRPr>
            </a:lvl3pPr>
            <a:lvl4pPr marL="1371600" indent="0">
              <a:lnSpc>
                <a:spcPct val="100000"/>
              </a:lnSpc>
              <a:buNone/>
              <a:defRPr sz="1400" spc="50" baseline="0">
                <a:solidFill>
                  <a:schemeClr val="tx1">
                    <a:lumMod val="75000"/>
                    <a:lumOff val="25000"/>
                  </a:schemeClr>
                </a:solidFill>
              </a:defRPr>
            </a:lvl4pPr>
            <a:lvl5pPr marL="1828800" indent="0">
              <a:lnSpc>
                <a:spcPct val="100000"/>
              </a:lnSpc>
              <a:buNone/>
              <a:defRPr sz="1400" spc="50" baseline="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cxnSp>
        <p:nvCxnSpPr>
          <p:cNvPr id="16" name="Straight Connector 15">
            <a:extLst>
              <a:ext uri="{FF2B5EF4-FFF2-40B4-BE49-F238E27FC236}">
                <a16:creationId xmlns:a16="http://schemas.microsoft.com/office/drawing/2014/main" id="{463D7850-C2A6-43CE-BBE4-8E81A0A593BF}"/>
              </a:ext>
              <a:ext uri="{C183D7F6-B498-43B3-948B-1728B52AA6E4}">
                <adec:decorative xmlns:adec="http://schemas.microsoft.com/office/drawing/2017/decorative" val="1"/>
              </a:ext>
            </a:extLst>
          </p:cNvPr>
          <p:cNvCxnSpPr>
            <a:cxnSpLocks/>
          </p:cNvCxnSpPr>
          <p:nvPr/>
        </p:nvCxnSpPr>
        <p:spPr>
          <a:xfrm flipH="1">
            <a:off x="0" y="0"/>
            <a:ext cx="1238250" cy="3105150"/>
          </a:xfrm>
          <a:prstGeom prst="line">
            <a:avLst/>
          </a:prstGeom>
          <a:ln w="31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BAD3E03-2E3B-440C-9105-6F9D33006D66}"/>
              </a:ext>
              <a:ext uri="{C183D7F6-B498-43B3-948B-1728B52AA6E4}">
                <adec:decorative xmlns:adec="http://schemas.microsoft.com/office/drawing/2017/decorative" val="1"/>
              </a:ext>
            </a:extLst>
          </p:cNvPr>
          <p:cNvCxnSpPr>
            <a:cxnSpLocks/>
          </p:cNvCxnSpPr>
          <p:nvPr/>
        </p:nvCxnSpPr>
        <p:spPr>
          <a:xfrm flipH="1">
            <a:off x="0" y="0"/>
            <a:ext cx="2238376" cy="247650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3189534"/>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4C17E5-24ED-44BC-BA50-02EF903552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4833D101-3AF0-4F06-90ED-B83615C36C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AE9FDE-AF95-49F8-A927-35A23C9E65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r>
              <a:rPr lang="en-US" dirty="0"/>
              <a:t>20XX</a:t>
            </a:r>
          </a:p>
        </p:txBody>
      </p:sp>
      <p:sp>
        <p:nvSpPr>
          <p:cNvPr id="5" name="Footer Placeholder 4">
            <a:extLst>
              <a:ext uri="{FF2B5EF4-FFF2-40B4-BE49-F238E27FC236}">
                <a16:creationId xmlns:a16="http://schemas.microsoft.com/office/drawing/2014/main" id="{CC2E900D-8FF9-4E80-860D-89C2D3B4E4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Pitch Deck</a:t>
            </a:r>
          </a:p>
        </p:txBody>
      </p:sp>
      <p:sp>
        <p:nvSpPr>
          <p:cNvPr id="6" name="Slide Number Placeholder 5">
            <a:extLst>
              <a:ext uri="{FF2B5EF4-FFF2-40B4-BE49-F238E27FC236}">
                <a16:creationId xmlns:a16="http://schemas.microsoft.com/office/drawing/2014/main" id="{F1A66A0C-1415-46A3-A1FF-BE18C70873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928452137"/>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70" r:id="rId3"/>
    <p:sldLayoutId id="2147483688" r:id="rId4"/>
    <p:sldLayoutId id="2147483694" r:id="rId5"/>
    <p:sldLayoutId id="2147483697" r:id="rId6"/>
    <p:sldLayoutId id="2147483673" r:id="rId7"/>
    <p:sldLayoutId id="2147483676" r:id="rId8"/>
    <p:sldLayoutId id="2147483672" r:id="rId9"/>
    <p:sldLayoutId id="2147483699" r:id="rId10"/>
    <p:sldLayoutId id="2147483671" r:id="rId11"/>
    <p:sldLayoutId id="2147483700" r:id="rId12"/>
    <p:sldLayoutId id="2147483692" r:id="rId13"/>
    <p:sldLayoutId id="2147483681" r:id="rId14"/>
    <p:sldLayoutId id="2147483674" r:id="rId15"/>
    <p:sldLayoutId id="2147483675" r:id="rId16"/>
    <p:sldLayoutId id="2147483696" r:id="rId17"/>
    <p:sldLayoutId id="2147483677" r:id="rId18"/>
    <p:sldLayoutId id="2147483678" r:id="rId19"/>
  </p:sldLayoutIdLst>
  <p:hf hdr="0"/>
  <p:txStyles>
    <p:titleStyle>
      <a:lvl1pPr algn="l" defTabSz="914400" rtl="0" eaLnBrk="1" latinLnBrk="0" hangingPunct="1">
        <a:lnSpc>
          <a:spcPct val="90000"/>
        </a:lnSpc>
        <a:spcBef>
          <a:spcPct val="0"/>
        </a:spcBef>
        <a:buNone/>
        <a:defRPr sz="4400" kern="1200" cap="all" baseline="0">
          <a:solidFill>
            <a:schemeClr val="tx1">
              <a:lumMod val="75000"/>
              <a:lumOff val="25000"/>
            </a:schemeClr>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815C6-3AD0-46E6-A74A-1967BD91AF50}"/>
              </a:ext>
            </a:extLst>
          </p:cNvPr>
          <p:cNvSpPr>
            <a:spLocks noGrp="1"/>
          </p:cNvSpPr>
          <p:nvPr>
            <p:ph type="ctrTitle"/>
          </p:nvPr>
        </p:nvSpPr>
        <p:spPr>
          <a:xfrm>
            <a:off x="6504940" y="2593340"/>
            <a:ext cx="4941771" cy="1122202"/>
          </a:xfrm>
        </p:spPr>
        <p:txBody>
          <a:bodyPr/>
          <a:lstStyle/>
          <a:p>
            <a:r>
              <a:rPr lang="en-US" sz="5400" dirty="0" err="1"/>
              <a:t>Skillforge</a:t>
            </a:r>
            <a:endParaRPr lang="en-US" sz="5400" dirty="0"/>
          </a:p>
        </p:txBody>
      </p:sp>
      <p:sp>
        <p:nvSpPr>
          <p:cNvPr id="3" name="Subtitle 2">
            <a:extLst>
              <a:ext uri="{FF2B5EF4-FFF2-40B4-BE49-F238E27FC236}">
                <a16:creationId xmlns:a16="http://schemas.microsoft.com/office/drawing/2014/main" id="{1901B20D-4C28-4DA3-ABBD-718C22A5E58B}"/>
              </a:ext>
            </a:extLst>
          </p:cNvPr>
          <p:cNvSpPr>
            <a:spLocks noGrp="1"/>
          </p:cNvSpPr>
          <p:nvPr>
            <p:ph type="subTitle" idx="1"/>
          </p:nvPr>
        </p:nvSpPr>
        <p:spPr>
          <a:xfrm>
            <a:off x="6555741" y="3715542"/>
            <a:ext cx="4941770" cy="396660"/>
          </a:xfrm>
        </p:spPr>
        <p:txBody>
          <a:bodyPr>
            <a:normAutofit fontScale="92500" lnSpcReduction="10000"/>
          </a:bodyPr>
          <a:lstStyle/>
          <a:p>
            <a:r>
              <a:rPr lang="en-US" sz="2400" dirty="0"/>
              <a:t>Vision and Scope</a:t>
            </a:r>
          </a:p>
        </p:txBody>
      </p:sp>
    </p:spTree>
    <p:extLst>
      <p:ext uri="{BB962C8B-B14F-4D97-AF65-F5344CB8AC3E}">
        <p14:creationId xmlns:p14="http://schemas.microsoft.com/office/powerpoint/2010/main" val="16424253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1028591-8298-E8A8-A409-CB43F308EF5A}"/>
              </a:ext>
            </a:extLst>
          </p:cNvPr>
          <p:cNvSpPr>
            <a:spLocks noGrp="1"/>
          </p:cNvSpPr>
          <p:nvPr>
            <p:ph type="title"/>
          </p:nvPr>
        </p:nvSpPr>
        <p:spPr>
          <a:xfrm>
            <a:off x="1885156" y="365126"/>
            <a:ext cx="8421688" cy="1044573"/>
          </a:xfrm>
        </p:spPr>
        <p:txBody>
          <a:bodyPr/>
          <a:lstStyle/>
          <a:p>
            <a:r>
              <a:rPr lang="en-US" dirty="0"/>
              <a:t>Use cases</a:t>
            </a:r>
            <a:endParaRPr lang="uk-UA" dirty="0"/>
          </a:p>
        </p:txBody>
      </p:sp>
      <p:sp>
        <p:nvSpPr>
          <p:cNvPr id="3" name="Місце для тексту 2">
            <a:extLst>
              <a:ext uri="{FF2B5EF4-FFF2-40B4-BE49-F238E27FC236}">
                <a16:creationId xmlns:a16="http://schemas.microsoft.com/office/drawing/2014/main" id="{29336771-25D1-CAE0-6FBD-5DF963969F38}"/>
              </a:ext>
            </a:extLst>
          </p:cNvPr>
          <p:cNvSpPr>
            <a:spLocks noGrp="1"/>
          </p:cNvSpPr>
          <p:nvPr>
            <p:ph type="body" idx="1"/>
          </p:nvPr>
        </p:nvSpPr>
        <p:spPr>
          <a:xfrm>
            <a:off x="1243104" y="1414463"/>
            <a:ext cx="2882475" cy="1117600"/>
          </a:xfrm>
        </p:spPr>
        <p:txBody>
          <a:bodyPr/>
          <a:lstStyle/>
          <a:p>
            <a:pPr algn="ctr"/>
            <a:r>
              <a:rPr lang="en-US" dirty="0"/>
              <a:t>Use case 1:</a:t>
            </a:r>
          </a:p>
          <a:p>
            <a:pPr algn="ctr"/>
            <a:r>
              <a:rPr lang="en-US" dirty="0"/>
              <a:t>"Quickly Learning a Useful Skill"</a:t>
            </a:r>
          </a:p>
        </p:txBody>
      </p:sp>
      <p:sp>
        <p:nvSpPr>
          <p:cNvPr id="4" name="Місце для вмісту 3">
            <a:extLst>
              <a:ext uri="{FF2B5EF4-FFF2-40B4-BE49-F238E27FC236}">
                <a16:creationId xmlns:a16="http://schemas.microsoft.com/office/drawing/2014/main" id="{22AB69F1-526D-2886-7487-A1DD1EA651C9}"/>
              </a:ext>
            </a:extLst>
          </p:cNvPr>
          <p:cNvSpPr>
            <a:spLocks noGrp="1"/>
          </p:cNvSpPr>
          <p:nvPr>
            <p:ph sz="half" idx="2"/>
          </p:nvPr>
        </p:nvSpPr>
        <p:spPr>
          <a:xfrm>
            <a:off x="1243104" y="2577704"/>
            <a:ext cx="2882475" cy="3254769"/>
          </a:xfrm>
        </p:spPr>
        <p:txBody>
          <a:bodyPr>
            <a:normAutofit fontScale="92500" lnSpcReduction="10000"/>
          </a:bodyPr>
          <a:lstStyle/>
          <a:p>
            <a:r>
              <a:rPr lang="en-US" dirty="0"/>
              <a:t>Pavel:</a:t>
            </a:r>
          </a:p>
          <a:p>
            <a:r>
              <a:rPr lang="en-US" dirty="0"/>
              <a:t>Logs into the platform looking for "quick marketing training."</a:t>
            </a:r>
          </a:p>
          <a:p>
            <a:r>
              <a:rPr lang="en-US" dirty="0"/>
              <a:t>Finds a mini-course: "Creating Banners in Canva in 15 Minutes."</a:t>
            </a:r>
          </a:p>
          <a:p>
            <a:r>
              <a:rPr lang="en-US" dirty="0"/>
              <a:t>Watches the video tutorial and completes a task in Canva.</a:t>
            </a:r>
          </a:p>
          <a:p>
            <a:r>
              <a:rPr lang="en-US" dirty="0"/>
              <a:t>Receives system feedback on improving his result.</a:t>
            </a:r>
          </a:p>
          <a:p>
            <a:r>
              <a:rPr lang="en-US" dirty="0"/>
              <a:t>Outcome: In just 15 minutes, Pasha learns to create cool banners, which he can now use for his project.</a:t>
            </a:r>
          </a:p>
          <a:p>
            <a:endParaRPr lang="uk-UA" dirty="0"/>
          </a:p>
        </p:txBody>
      </p:sp>
      <p:sp>
        <p:nvSpPr>
          <p:cNvPr id="5" name="Місце для тексту 4">
            <a:extLst>
              <a:ext uri="{FF2B5EF4-FFF2-40B4-BE49-F238E27FC236}">
                <a16:creationId xmlns:a16="http://schemas.microsoft.com/office/drawing/2014/main" id="{2E9B2699-922D-18CA-1262-4B7170E703B3}"/>
              </a:ext>
            </a:extLst>
          </p:cNvPr>
          <p:cNvSpPr>
            <a:spLocks noGrp="1"/>
          </p:cNvSpPr>
          <p:nvPr>
            <p:ph type="body" sz="quarter" idx="3"/>
          </p:nvPr>
        </p:nvSpPr>
        <p:spPr>
          <a:xfrm>
            <a:off x="4565651" y="1482330"/>
            <a:ext cx="3168650" cy="1044573"/>
          </a:xfrm>
        </p:spPr>
        <p:txBody>
          <a:bodyPr/>
          <a:lstStyle/>
          <a:p>
            <a:pPr algn="ctr"/>
            <a:r>
              <a:rPr lang="en-US" dirty="0"/>
              <a:t>Use case 2:</a:t>
            </a:r>
          </a:p>
          <a:p>
            <a:pPr algn="ctr"/>
            <a:r>
              <a:rPr lang="en-US" dirty="0"/>
              <a:t>"Creating Micro-courses"</a:t>
            </a:r>
          </a:p>
        </p:txBody>
      </p:sp>
      <p:sp>
        <p:nvSpPr>
          <p:cNvPr id="6" name="Місце для вмісту 5">
            <a:extLst>
              <a:ext uri="{FF2B5EF4-FFF2-40B4-BE49-F238E27FC236}">
                <a16:creationId xmlns:a16="http://schemas.microsoft.com/office/drawing/2014/main" id="{38B6CA57-9497-D6E3-87EB-5CDF9CBA8A71}"/>
              </a:ext>
            </a:extLst>
          </p:cNvPr>
          <p:cNvSpPr>
            <a:spLocks noGrp="1"/>
          </p:cNvSpPr>
          <p:nvPr>
            <p:ph sz="quarter" idx="4"/>
          </p:nvPr>
        </p:nvSpPr>
        <p:spPr>
          <a:xfrm>
            <a:off x="4647665" y="2577704"/>
            <a:ext cx="2896671" cy="3254769"/>
          </a:xfrm>
        </p:spPr>
        <p:txBody>
          <a:bodyPr>
            <a:normAutofit fontScale="92500" lnSpcReduction="20000"/>
          </a:bodyPr>
          <a:lstStyle/>
          <a:p>
            <a:r>
              <a:rPr lang="en-US" dirty="0"/>
              <a:t>Stanislav:</a:t>
            </a:r>
          </a:p>
          <a:p>
            <a:r>
              <a:rPr lang="en-US" dirty="0"/>
              <a:t>Registers as an instructor on the platform.</a:t>
            </a:r>
          </a:p>
          <a:p>
            <a:r>
              <a:rPr lang="en-US" dirty="0"/>
              <a:t>Downloads additional tools for course creation.</a:t>
            </a:r>
          </a:p>
          <a:p>
            <a:r>
              <a:rPr lang="en-US" dirty="0"/>
              <a:t>Creates a course: "SQL Basics in 10 Minutes."</a:t>
            </a:r>
          </a:p>
          <a:p>
            <a:r>
              <a:rPr lang="en-US" dirty="0"/>
              <a:t>Adds a practical task: "Write a query to retrieve data."</a:t>
            </a:r>
          </a:p>
          <a:p>
            <a:r>
              <a:rPr lang="en-US" dirty="0"/>
              <a:t>Gets feedback from students on how to improve his lessons.</a:t>
            </a:r>
          </a:p>
          <a:p>
            <a:r>
              <a:rPr lang="en-US" dirty="0"/>
              <a:t>Outcome: The course becomes popular, motivating Stanislav to create more lessons.</a:t>
            </a:r>
          </a:p>
          <a:p>
            <a:endParaRPr lang="uk-UA" dirty="0"/>
          </a:p>
        </p:txBody>
      </p:sp>
      <p:sp>
        <p:nvSpPr>
          <p:cNvPr id="7" name="Місце для тексту 6">
            <a:extLst>
              <a:ext uri="{FF2B5EF4-FFF2-40B4-BE49-F238E27FC236}">
                <a16:creationId xmlns:a16="http://schemas.microsoft.com/office/drawing/2014/main" id="{0C3D62EF-8108-32F5-B4CD-42B0735770E1}"/>
              </a:ext>
            </a:extLst>
          </p:cNvPr>
          <p:cNvSpPr>
            <a:spLocks noGrp="1"/>
          </p:cNvSpPr>
          <p:nvPr>
            <p:ph type="body" idx="13"/>
          </p:nvPr>
        </p:nvSpPr>
        <p:spPr>
          <a:xfrm>
            <a:off x="8066420" y="1744853"/>
            <a:ext cx="2882475" cy="718550"/>
          </a:xfrm>
        </p:spPr>
        <p:txBody>
          <a:bodyPr/>
          <a:lstStyle/>
          <a:p>
            <a:pPr algn="ctr"/>
            <a:r>
              <a:rPr lang="en-US" dirty="0"/>
              <a:t>Use case 3:</a:t>
            </a:r>
          </a:p>
          <a:p>
            <a:pPr algn="ctr"/>
            <a:r>
              <a:rPr lang="en-US" dirty="0"/>
              <a:t>"Gamifying the Learning Process"</a:t>
            </a:r>
            <a:endParaRPr lang="uk-UA" dirty="0"/>
          </a:p>
        </p:txBody>
      </p:sp>
      <p:sp>
        <p:nvSpPr>
          <p:cNvPr id="8" name="Місце для вмісту 7">
            <a:extLst>
              <a:ext uri="{FF2B5EF4-FFF2-40B4-BE49-F238E27FC236}">
                <a16:creationId xmlns:a16="http://schemas.microsoft.com/office/drawing/2014/main" id="{5C4DE094-7F4E-5373-5CF6-A2229E16DBF4}"/>
              </a:ext>
            </a:extLst>
          </p:cNvPr>
          <p:cNvSpPr>
            <a:spLocks noGrp="1"/>
          </p:cNvSpPr>
          <p:nvPr>
            <p:ph sz="half" idx="14"/>
          </p:nvPr>
        </p:nvSpPr>
        <p:spPr>
          <a:xfrm>
            <a:off x="8066419" y="2526507"/>
            <a:ext cx="2882475" cy="3254769"/>
          </a:xfrm>
        </p:spPr>
        <p:txBody>
          <a:bodyPr>
            <a:normAutofit/>
          </a:bodyPr>
          <a:lstStyle/>
          <a:p>
            <a:r>
              <a:rPr lang="en-US" dirty="0"/>
              <a:t>Pasha and Stanislav:</a:t>
            </a:r>
          </a:p>
          <a:p>
            <a:r>
              <a:rPr lang="en-US" dirty="0"/>
              <a:t>Pasha completes a course and participates in a challenge: "Write Your First SQL Query."</a:t>
            </a:r>
          </a:p>
          <a:p>
            <a:r>
              <a:rPr lang="en-US" dirty="0"/>
              <a:t>Stanislav tracks student progress and publishes the weekly leaderboard.</a:t>
            </a:r>
          </a:p>
          <a:p>
            <a:r>
              <a:rPr lang="en-US" dirty="0"/>
              <a:t>Pasha competes with other students to claim the top spot.</a:t>
            </a:r>
          </a:p>
          <a:p>
            <a:r>
              <a:rPr lang="en-US" dirty="0"/>
              <a:t>Outcome: Students are more motivated, and the courses become increasingly popular.</a:t>
            </a:r>
            <a:endParaRPr lang="uk-UA" dirty="0"/>
          </a:p>
        </p:txBody>
      </p:sp>
    </p:spTree>
    <p:extLst>
      <p:ext uri="{BB962C8B-B14F-4D97-AF65-F5344CB8AC3E}">
        <p14:creationId xmlns:p14="http://schemas.microsoft.com/office/powerpoint/2010/main" val="32217752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1181F683-98E3-0683-C898-3F3539754AAA}"/>
              </a:ext>
            </a:extLst>
          </p:cNvPr>
          <p:cNvSpPr>
            <a:spLocks noGrp="1"/>
          </p:cNvSpPr>
          <p:nvPr>
            <p:ph type="title"/>
          </p:nvPr>
        </p:nvSpPr>
        <p:spPr>
          <a:xfrm>
            <a:off x="1486745" y="349458"/>
            <a:ext cx="9218509" cy="1057309"/>
          </a:xfrm>
        </p:spPr>
        <p:txBody>
          <a:bodyPr/>
          <a:lstStyle/>
          <a:p>
            <a:r>
              <a:rPr lang="en-US" b="1" dirty="0"/>
              <a:t>Functional and non-functional requirements</a:t>
            </a:r>
            <a:endParaRPr lang="uk-UA" b="1" dirty="0"/>
          </a:p>
        </p:txBody>
      </p:sp>
      <p:sp>
        <p:nvSpPr>
          <p:cNvPr id="3" name="Місце для тексту 2">
            <a:extLst>
              <a:ext uri="{FF2B5EF4-FFF2-40B4-BE49-F238E27FC236}">
                <a16:creationId xmlns:a16="http://schemas.microsoft.com/office/drawing/2014/main" id="{67076F49-8A18-7D49-C57F-CA05C4111D8A}"/>
              </a:ext>
            </a:extLst>
          </p:cNvPr>
          <p:cNvSpPr>
            <a:spLocks noGrp="1"/>
          </p:cNvSpPr>
          <p:nvPr>
            <p:ph type="body" sz="quarter" idx="13"/>
          </p:nvPr>
        </p:nvSpPr>
        <p:spPr>
          <a:xfrm>
            <a:off x="1486205" y="1406767"/>
            <a:ext cx="4031945" cy="507224"/>
          </a:xfrm>
        </p:spPr>
        <p:txBody>
          <a:bodyPr>
            <a:normAutofit fontScale="92500" lnSpcReduction="20000"/>
          </a:bodyPr>
          <a:lstStyle/>
          <a:p>
            <a:r>
              <a:rPr lang="en-US" sz="1800" b="1" dirty="0"/>
              <a:t>Personalized course recommendations</a:t>
            </a:r>
            <a:endParaRPr lang="uk-UA" sz="1800" b="1" dirty="0"/>
          </a:p>
        </p:txBody>
      </p:sp>
      <p:sp>
        <p:nvSpPr>
          <p:cNvPr id="4" name="Місце для тексту 3">
            <a:extLst>
              <a:ext uri="{FF2B5EF4-FFF2-40B4-BE49-F238E27FC236}">
                <a16:creationId xmlns:a16="http://schemas.microsoft.com/office/drawing/2014/main" id="{AB3EB9FE-BAE9-1C42-2C1E-DBBEC93FECB1}"/>
              </a:ext>
            </a:extLst>
          </p:cNvPr>
          <p:cNvSpPr>
            <a:spLocks noGrp="1"/>
          </p:cNvSpPr>
          <p:nvPr>
            <p:ph type="body" sz="quarter" idx="15"/>
          </p:nvPr>
        </p:nvSpPr>
        <p:spPr>
          <a:xfrm>
            <a:off x="1485969" y="1913992"/>
            <a:ext cx="4031030" cy="1057308"/>
          </a:xfrm>
        </p:spPr>
        <p:txBody>
          <a:bodyPr>
            <a:normAutofit/>
          </a:bodyPr>
          <a:lstStyle/>
          <a:p>
            <a:r>
              <a:rPr lang="en-US" sz="1600" dirty="0"/>
              <a:t>The system should analyze user activity and suggest courses relevant to their interests.</a:t>
            </a:r>
            <a:endParaRPr lang="uk-UA" sz="1600" dirty="0"/>
          </a:p>
        </p:txBody>
      </p:sp>
      <p:sp>
        <p:nvSpPr>
          <p:cNvPr id="5" name="Місце для тексту 4">
            <a:extLst>
              <a:ext uri="{FF2B5EF4-FFF2-40B4-BE49-F238E27FC236}">
                <a16:creationId xmlns:a16="http://schemas.microsoft.com/office/drawing/2014/main" id="{99157F9E-B151-7CA5-D90C-1FC52E72A4D0}"/>
              </a:ext>
            </a:extLst>
          </p:cNvPr>
          <p:cNvSpPr>
            <a:spLocks noGrp="1"/>
          </p:cNvSpPr>
          <p:nvPr>
            <p:ph type="body" sz="quarter" idx="16"/>
          </p:nvPr>
        </p:nvSpPr>
        <p:spPr>
          <a:xfrm>
            <a:off x="6673309" y="1406767"/>
            <a:ext cx="4031945" cy="365125"/>
          </a:xfrm>
        </p:spPr>
        <p:txBody>
          <a:bodyPr>
            <a:normAutofit/>
          </a:bodyPr>
          <a:lstStyle/>
          <a:p>
            <a:r>
              <a:rPr lang="en-US" sz="1700" b="1" dirty="0"/>
              <a:t>Social features</a:t>
            </a:r>
            <a:endParaRPr lang="uk-UA" sz="1700" b="1" dirty="0"/>
          </a:p>
        </p:txBody>
      </p:sp>
      <p:sp>
        <p:nvSpPr>
          <p:cNvPr id="6" name="Місце для тексту 5">
            <a:extLst>
              <a:ext uri="{FF2B5EF4-FFF2-40B4-BE49-F238E27FC236}">
                <a16:creationId xmlns:a16="http://schemas.microsoft.com/office/drawing/2014/main" id="{5DF17571-9BD9-FAAA-470C-692C2A81D13E}"/>
              </a:ext>
            </a:extLst>
          </p:cNvPr>
          <p:cNvSpPr>
            <a:spLocks noGrp="1"/>
          </p:cNvSpPr>
          <p:nvPr>
            <p:ph type="body" sz="quarter" idx="17"/>
          </p:nvPr>
        </p:nvSpPr>
        <p:spPr>
          <a:xfrm>
            <a:off x="6673448" y="1913992"/>
            <a:ext cx="4031030" cy="1057308"/>
          </a:xfrm>
        </p:spPr>
        <p:txBody>
          <a:bodyPr>
            <a:normAutofit/>
          </a:bodyPr>
          <a:lstStyle/>
          <a:p>
            <a:r>
              <a:rPr lang="en-US" sz="1600" dirty="0"/>
              <a:t>Enable users to share achievements, participate in challenges, and collaborate with others.</a:t>
            </a:r>
            <a:endParaRPr lang="uk-UA" sz="1600" dirty="0"/>
          </a:p>
        </p:txBody>
      </p:sp>
      <p:sp>
        <p:nvSpPr>
          <p:cNvPr id="7" name="Місце для тексту 6">
            <a:extLst>
              <a:ext uri="{FF2B5EF4-FFF2-40B4-BE49-F238E27FC236}">
                <a16:creationId xmlns:a16="http://schemas.microsoft.com/office/drawing/2014/main" id="{9821BC7F-F352-38B2-1F6F-E9AC9589CC0A}"/>
              </a:ext>
            </a:extLst>
          </p:cNvPr>
          <p:cNvSpPr>
            <a:spLocks noGrp="1"/>
          </p:cNvSpPr>
          <p:nvPr>
            <p:ph type="body" sz="quarter" idx="18"/>
          </p:nvPr>
        </p:nvSpPr>
        <p:spPr>
          <a:xfrm>
            <a:off x="1486204" y="3163075"/>
            <a:ext cx="4031945" cy="365125"/>
          </a:xfrm>
        </p:spPr>
        <p:txBody>
          <a:bodyPr>
            <a:normAutofit/>
          </a:bodyPr>
          <a:lstStyle/>
          <a:p>
            <a:r>
              <a:rPr lang="en-US" sz="1700" b="1" dirty="0"/>
              <a:t>Interactive assignments</a:t>
            </a:r>
            <a:endParaRPr lang="uk-UA" sz="1700" b="1" dirty="0"/>
          </a:p>
        </p:txBody>
      </p:sp>
      <p:sp>
        <p:nvSpPr>
          <p:cNvPr id="8" name="Місце для тексту 7">
            <a:extLst>
              <a:ext uri="{FF2B5EF4-FFF2-40B4-BE49-F238E27FC236}">
                <a16:creationId xmlns:a16="http://schemas.microsoft.com/office/drawing/2014/main" id="{595C7B36-36D7-F2B0-DF6A-4477C15A8CEB}"/>
              </a:ext>
            </a:extLst>
          </p:cNvPr>
          <p:cNvSpPr>
            <a:spLocks noGrp="1"/>
          </p:cNvSpPr>
          <p:nvPr>
            <p:ph type="body" sz="quarter" idx="19"/>
          </p:nvPr>
        </p:nvSpPr>
        <p:spPr>
          <a:xfrm>
            <a:off x="1486717" y="3670300"/>
            <a:ext cx="4031030" cy="1057308"/>
          </a:xfrm>
        </p:spPr>
        <p:txBody>
          <a:bodyPr>
            <a:normAutofit/>
          </a:bodyPr>
          <a:lstStyle/>
          <a:p>
            <a:r>
              <a:rPr lang="en-US" sz="1600" dirty="0"/>
              <a:t>Provide users with practical tasks they can complete to reinforce their skills.</a:t>
            </a:r>
            <a:endParaRPr lang="uk-UA" sz="1600" dirty="0"/>
          </a:p>
        </p:txBody>
      </p:sp>
      <p:sp>
        <p:nvSpPr>
          <p:cNvPr id="9" name="Місце для тексту 8">
            <a:extLst>
              <a:ext uri="{FF2B5EF4-FFF2-40B4-BE49-F238E27FC236}">
                <a16:creationId xmlns:a16="http://schemas.microsoft.com/office/drawing/2014/main" id="{A3674614-F918-5925-4618-C5708141C453}"/>
              </a:ext>
            </a:extLst>
          </p:cNvPr>
          <p:cNvSpPr>
            <a:spLocks noGrp="1"/>
          </p:cNvSpPr>
          <p:nvPr>
            <p:ph type="body" sz="quarter" idx="23"/>
          </p:nvPr>
        </p:nvSpPr>
        <p:spPr>
          <a:xfrm>
            <a:off x="6672935" y="3163075"/>
            <a:ext cx="4031945" cy="365125"/>
          </a:xfrm>
        </p:spPr>
        <p:txBody>
          <a:bodyPr>
            <a:normAutofit/>
          </a:bodyPr>
          <a:lstStyle/>
          <a:p>
            <a:r>
              <a:rPr lang="en-US" sz="1700" b="1" dirty="0"/>
              <a:t>Course creation for instructors</a:t>
            </a:r>
            <a:endParaRPr lang="uk-UA" sz="1700" b="1" dirty="0"/>
          </a:p>
        </p:txBody>
      </p:sp>
      <p:sp>
        <p:nvSpPr>
          <p:cNvPr id="10" name="Місце для тексту 9">
            <a:extLst>
              <a:ext uri="{FF2B5EF4-FFF2-40B4-BE49-F238E27FC236}">
                <a16:creationId xmlns:a16="http://schemas.microsoft.com/office/drawing/2014/main" id="{0C417449-D0FC-9918-D71C-7D4AE1274C9E}"/>
              </a:ext>
            </a:extLst>
          </p:cNvPr>
          <p:cNvSpPr>
            <a:spLocks noGrp="1"/>
          </p:cNvSpPr>
          <p:nvPr>
            <p:ph type="body" sz="quarter" idx="24"/>
          </p:nvPr>
        </p:nvSpPr>
        <p:spPr>
          <a:xfrm>
            <a:off x="6673448" y="3670300"/>
            <a:ext cx="4031030" cy="1057308"/>
          </a:xfrm>
        </p:spPr>
        <p:txBody>
          <a:bodyPr>
            <a:normAutofit/>
          </a:bodyPr>
          <a:lstStyle/>
          <a:p>
            <a:r>
              <a:rPr lang="en-US" sz="1600" dirty="0"/>
              <a:t>The platform should allow instructors to easily create micro-courses and track student progress.</a:t>
            </a:r>
            <a:endParaRPr lang="uk-UA" sz="1600" dirty="0"/>
          </a:p>
        </p:txBody>
      </p:sp>
      <p:sp>
        <p:nvSpPr>
          <p:cNvPr id="16" name="Місце для тексту 6">
            <a:extLst>
              <a:ext uri="{FF2B5EF4-FFF2-40B4-BE49-F238E27FC236}">
                <a16:creationId xmlns:a16="http://schemas.microsoft.com/office/drawing/2014/main" id="{8898949C-C0F9-E82F-91CF-EBD202B25BD9}"/>
              </a:ext>
            </a:extLst>
          </p:cNvPr>
          <p:cNvSpPr txBox="1">
            <a:spLocks/>
          </p:cNvSpPr>
          <p:nvPr/>
        </p:nvSpPr>
        <p:spPr>
          <a:xfrm>
            <a:off x="1485969" y="4944009"/>
            <a:ext cx="4031945" cy="36512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lang="en-US" sz="2000" kern="1200" spc="150" baseline="0" dirty="0">
                <a:solidFill>
                  <a:schemeClr val="tx1">
                    <a:lumMod val="75000"/>
                    <a:lumOff val="25000"/>
                  </a:schemeClr>
                </a:solidFill>
                <a:latin typeface="+mj-lt"/>
                <a:ea typeface="+mj-ea"/>
                <a:cs typeface="+mj-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700" b="1" dirty="0"/>
              <a:t>Online and offline availability</a:t>
            </a:r>
            <a:endParaRPr lang="uk-UA" sz="1700" b="1" dirty="0"/>
          </a:p>
        </p:txBody>
      </p:sp>
      <p:sp>
        <p:nvSpPr>
          <p:cNvPr id="17" name="Місце для тексту 7">
            <a:extLst>
              <a:ext uri="{FF2B5EF4-FFF2-40B4-BE49-F238E27FC236}">
                <a16:creationId xmlns:a16="http://schemas.microsoft.com/office/drawing/2014/main" id="{8E4E60F9-603C-5129-EFF7-C6B9F1236EAD}"/>
              </a:ext>
            </a:extLst>
          </p:cNvPr>
          <p:cNvSpPr txBox="1">
            <a:spLocks/>
          </p:cNvSpPr>
          <p:nvPr/>
        </p:nvSpPr>
        <p:spPr>
          <a:xfrm>
            <a:off x="1486482" y="5451234"/>
            <a:ext cx="4031030" cy="1057308"/>
          </a:xfrm>
          <a:prstGeom prst="rect">
            <a:avLst/>
          </a:prstGeom>
        </p:spPr>
        <p:txBody>
          <a:bodyPr vert="horz" lIns="91440" tIns="45720" rIns="91440" bIns="45720" rtlCol="0">
            <a:normAutofit/>
          </a:bodyPr>
          <a:lstStyle>
            <a:lvl1pPr marL="0" indent="0" algn="ctr" defTabSz="914400" rtl="0" eaLnBrk="1" latinLnBrk="0" hangingPunct="1">
              <a:lnSpc>
                <a:spcPct val="100000"/>
              </a:lnSpc>
              <a:spcBef>
                <a:spcPts val="1000"/>
              </a:spcBef>
              <a:buFont typeface="Arial" panose="020B0604020202020204" pitchFamily="34" charset="0"/>
              <a:buNone/>
              <a:defRPr sz="14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t>Courses should be accessible both online and offline on mobile devices.</a:t>
            </a:r>
            <a:endParaRPr lang="uk-UA" sz="1600" dirty="0"/>
          </a:p>
        </p:txBody>
      </p:sp>
      <p:sp>
        <p:nvSpPr>
          <p:cNvPr id="18" name="Місце для тексту 8">
            <a:extLst>
              <a:ext uri="{FF2B5EF4-FFF2-40B4-BE49-F238E27FC236}">
                <a16:creationId xmlns:a16="http://schemas.microsoft.com/office/drawing/2014/main" id="{07D72D9C-079A-79CF-F9F0-EE027B25F363}"/>
              </a:ext>
            </a:extLst>
          </p:cNvPr>
          <p:cNvSpPr txBox="1">
            <a:spLocks/>
          </p:cNvSpPr>
          <p:nvPr/>
        </p:nvSpPr>
        <p:spPr>
          <a:xfrm>
            <a:off x="6672935" y="4944009"/>
            <a:ext cx="4031945" cy="50722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lang="en-US" sz="2000" kern="1200" spc="150" baseline="0" dirty="0">
                <a:solidFill>
                  <a:schemeClr val="tx1">
                    <a:lumMod val="75000"/>
                    <a:lumOff val="25000"/>
                  </a:schemeClr>
                </a:solidFill>
                <a:latin typeface="+mj-lt"/>
                <a:ea typeface="+mj-ea"/>
                <a:cs typeface="+mj-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700" b="1" dirty="0"/>
              <a:t>Gamification of the learning process</a:t>
            </a:r>
            <a:endParaRPr lang="uk-UA" sz="1700" b="1" dirty="0"/>
          </a:p>
        </p:txBody>
      </p:sp>
      <p:sp>
        <p:nvSpPr>
          <p:cNvPr id="19" name="Місце для тексту 9">
            <a:extLst>
              <a:ext uri="{FF2B5EF4-FFF2-40B4-BE49-F238E27FC236}">
                <a16:creationId xmlns:a16="http://schemas.microsoft.com/office/drawing/2014/main" id="{4870878A-659C-01DC-0CAE-FF97BF25C32A}"/>
              </a:ext>
            </a:extLst>
          </p:cNvPr>
          <p:cNvSpPr txBox="1">
            <a:spLocks/>
          </p:cNvSpPr>
          <p:nvPr/>
        </p:nvSpPr>
        <p:spPr>
          <a:xfrm>
            <a:off x="6673448" y="5451234"/>
            <a:ext cx="4031030" cy="1057308"/>
          </a:xfrm>
          <a:prstGeom prst="rect">
            <a:avLst/>
          </a:prstGeom>
        </p:spPr>
        <p:txBody>
          <a:bodyPr vert="horz" lIns="91440" tIns="45720" rIns="91440" bIns="45720" rtlCol="0">
            <a:normAutofit/>
          </a:bodyPr>
          <a:lstStyle>
            <a:lvl1pPr marL="0" indent="0" algn="ctr" defTabSz="914400" rtl="0" eaLnBrk="1" latinLnBrk="0" hangingPunct="1">
              <a:lnSpc>
                <a:spcPct val="100000"/>
              </a:lnSpc>
              <a:spcBef>
                <a:spcPts val="1000"/>
              </a:spcBef>
              <a:buFont typeface="Arial" panose="020B0604020202020204" pitchFamily="34" charset="0"/>
              <a:buNone/>
              <a:defRPr sz="14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t>Implement a system of challenges and leaderboards to boost user motivation.</a:t>
            </a:r>
            <a:endParaRPr lang="uk-UA" sz="1600" dirty="0"/>
          </a:p>
        </p:txBody>
      </p:sp>
    </p:spTree>
    <p:extLst>
      <p:ext uri="{BB962C8B-B14F-4D97-AF65-F5344CB8AC3E}">
        <p14:creationId xmlns:p14="http://schemas.microsoft.com/office/powerpoint/2010/main" val="31837692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FE116C-94B0-8BC5-BD69-7AB9B2C8FB91}"/>
            </a:ext>
          </a:extLst>
        </p:cNvPr>
        <p:cNvGrpSpPr/>
        <p:nvPr/>
      </p:nvGrpSpPr>
      <p:grpSpPr>
        <a:xfrm>
          <a:off x="0" y="0"/>
          <a:ext cx="0" cy="0"/>
          <a:chOff x="0" y="0"/>
          <a:chExt cx="0" cy="0"/>
        </a:xfrm>
      </p:grpSpPr>
      <p:sp>
        <p:nvSpPr>
          <p:cNvPr id="2" name="Заголовок 1">
            <a:extLst>
              <a:ext uri="{FF2B5EF4-FFF2-40B4-BE49-F238E27FC236}">
                <a16:creationId xmlns:a16="http://schemas.microsoft.com/office/drawing/2014/main" id="{FC0552F2-CAA4-2D64-8978-BC958982E64A}"/>
              </a:ext>
            </a:extLst>
          </p:cNvPr>
          <p:cNvSpPr>
            <a:spLocks noGrp="1"/>
          </p:cNvSpPr>
          <p:nvPr>
            <p:ph type="title"/>
          </p:nvPr>
        </p:nvSpPr>
        <p:spPr>
          <a:xfrm>
            <a:off x="1486745" y="349458"/>
            <a:ext cx="9218509" cy="1057309"/>
          </a:xfrm>
        </p:spPr>
        <p:txBody>
          <a:bodyPr/>
          <a:lstStyle/>
          <a:p>
            <a:r>
              <a:rPr lang="en-US" b="1" dirty="0"/>
              <a:t>Functional and non-functional requirements</a:t>
            </a:r>
            <a:endParaRPr lang="uk-UA" b="1" dirty="0"/>
          </a:p>
        </p:txBody>
      </p:sp>
      <p:sp>
        <p:nvSpPr>
          <p:cNvPr id="3" name="Місце для тексту 2">
            <a:extLst>
              <a:ext uri="{FF2B5EF4-FFF2-40B4-BE49-F238E27FC236}">
                <a16:creationId xmlns:a16="http://schemas.microsoft.com/office/drawing/2014/main" id="{A9287794-F26B-BF13-F241-D207972051D2}"/>
              </a:ext>
            </a:extLst>
          </p:cNvPr>
          <p:cNvSpPr>
            <a:spLocks noGrp="1"/>
          </p:cNvSpPr>
          <p:nvPr>
            <p:ph type="body" sz="quarter" idx="13"/>
          </p:nvPr>
        </p:nvSpPr>
        <p:spPr>
          <a:xfrm>
            <a:off x="4029227" y="1406767"/>
            <a:ext cx="4031945" cy="507224"/>
          </a:xfrm>
        </p:spPr>
        <p:txBody>
          <a:bodyPr>
            <a:normAutofit/>
          </a:bodyPr>
          <a:lstStyle/>
          <a:p>
            <a:r>
              <a:rPr lang="en-US" sz="1700" b="1" dirty="0"/>
              <a:t>High performance</a:t>
            </a:r>
            <a:endParaRPr lang="uk-UA" sz="1700" b="1" dirty="0"/>
          </a:p>
        </p:txBody>
      </p:sp>
      <p:sp>
        <p:nvSpPr>
          <p:cNvPr id="4" name="Місце для тексту 3">
            <a:extLst>
              <a:ext uri="{FF2B5EF4-FFF2-40B4-BE49-F238E27FC236}">
                <a16:creationId xmlns:a16="http://schemas.microsoft.com/office/drawing/2014/main" id="{4F26E2BE-77C0-B0B0-3839-E776CABA0D35}"/>
              </a:ext>
            </a:extLst>
          </p:cNvPr>
          <p:cNvSpPr>
            <a:spLocks noGrp="1"/>
          </p:cNvSpPr>
          <p:nvPr>
            <p:ph type="body" sz="quarter" idx="15"/>
          </p:nvPr>
        </p:nvSpPr>
        <p:spPr>
          <a:xfrm>
            <a:off x="4028991" y="1913992"/>
            <a:ext cx="4031030" cy="1057308"/>
          </a:xfrm>
        </p:spPr>
        <p:txBody>
          <a:bodyPr>
            <a:normAutofit/>
          </a:bodyPr>
          <a:lstStyle/>
          <a:p>
            <a:r>
              <a:rPr lang="en-US" sz="1600" dirty="0"/>
              <a:t>Ensure fast page and material loading, even with a high number of users.</a:t>
            </a:r>
            <a:endParaRPr lang="uk-UA" sz="1600" dirty="0"/>
          </a:p>
        </p:txBody>
      </p:sp>
      <p:sp>
        <p:nvSpPr>
          <p:cNvPr id="7" name="Місце для тексту 6">
            <a:extLst>
              <a:ext uri="{FF2B5EF4-FFF2-40B4-BE49-F238E27FC236}">
                <a16:creationId xmlns:a16="http://schemas.microsoft.com/office/drawing/2014/main" id="{3DA788AB-DB26-9E50-9C55-AD7440EF9BB8}"/>
              </a:ext>
            </a:extLst>
          </p:cNvPr>
          <p:cNvSpPr>
            <a:spLocks noGrp="1"/>
          </p:cNvSpPr>
          <p:nvPr>
            <p:ph type="body" sz="quarter" idx="18"/>
          </p:nvPr>
        </p:nvSpPr>
        <p:spPr>
          <a:xfrm>
            <a:off x="4028076" y="2971300"/>
            <a:ext cx="4031945" cy="365125"/>
          </a:xfrm>
        </p:spPr>
        <p:txBody>
          <a:bodyPr>
            <a:normAutofit/>
          </a:bodyPr>
          <a:lstStyle/>
          <a:p>
            <a:r>
              <a:rPr lang="en-US" sz="1700" b="1" dirty="0"/>
              <a:t>Usability</a:t>
            </a:r>
            <a:endParaRPr lang="uk-UA" sz="1700" b="1" dirty="0"/>
          </a:p>
        </p:txBody>
      </p:sp>
      <p:sp>
        <p:nvSpPr>
          <p:cNvPr id="8" name="Місце для тексту 7">
            <a:extLst>
              <a:ext uri="{FF2B5EF4-FFF2-40B4-BE49-F238E27FC236}">
                <a16:creationId xmlns:a16="http://schemas.microsoft.com/office/drawing/2014/main" id="{62F792B1-DD3A-96AE-3B6D-D161221D34B9}"/>
              </a:ext>
            </a:extLst>
          </p:cNvPr>
          <p:cNvSpPr>
            <a:spLocks noGrp="1"/>
          </p:cNvSpPr>
          <p:nvPr>
            <p:ph type="body" sz="quarter" idx="19"/>
          </p:nvPr>
        </p:nvSpPr>
        <p:spPr>
          <a:xfrm>
            <a:off x="4028589" y="3478525"/>
            <a:ext cx="4031030" cy="1057308"/>
          </a:xfrm>
        </p:spPr>
        <p:txBody>
          <a:bodyPr>
            <a:normAutofit/>
          </a:bodyPr>
          <a:lstStyle/>
          <a:p>
            <a:r>
              <a:rPr lang="en-US" sz="1600" dirty="0"/>
              <a:t>The interface should be intuitive and suitable for both students and instructors.</a:t>
            </a:r>
            <a:endParaRPr lang="uk-UA" sz="1600" dirty="0"/>
          </a:p>
        </p:txBody>
      </p:sp>
      <p:sp>
        <p:nvSpPr>
          <p:cNvPr id="16" name="Місце для тексту 6">
            <a:extLst>
              <a:ext uri="{FF2B5EF4-FFF2-40B4-BE49-F238E27FC236}">
                <a16:creationId xmlns:a16="http://schemas.microsoft.com/office/drawing/2014/main" id="{EE2EF756-6FDA-4EF0-73C3-C5976B47E594}"/>
              </a:ext>
            </a:extLst>
          </p:cNvPr>
          <p:cNvSpPr txBox="1">
            <a:spLocks/>
          </p:cNvSpPr>
          <p:nvPr/>
        </p:nvSpPr>
        <p:spPr>
          <a:xfrm>
            <a:off x="4027674" y="4515541"/>
            <a:ext cx="4031945" cy="36512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lang="en-US" sz="2000" kern="1200" spc="150" baseline="0" dirty="0">
                <a:solidFill>
                  <a:schemeClr val="tx1">
                    <a:lumMod val="75000"/>
                    <a:lumOff val="25000"/>
                  </a:schemeClr>
                </a:solidFill>
                <a:latin typeface="+mj-lt"/>
                <a:ea typeface="+mj-ea"/>
                <a:cs typeface="+mj-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b="1" dirty="0"/>
              <a:t>Data security</a:t>
            </a:r>
            <a:endParaRPr lang="uk-UA" sz="1700" b="1" dirty="0"/>
          </a:p>
        </p:txBody>
      </p:sp>
      <p:sp>
        <p:nvSpPr>
          <p:cNvPr id="17" name="Місце для тексту 7">
            <a:extLst>
              <a:ext uri="{FF2B5EF4-FFF2-40B4-BE49-F238E27FC236}">
                <a16:creationId xmlns:a16="http://schemas.microsoft.com/office/drawing/2014/main" id="{9451928D-A96A-6644-E60D-37EB35E8B708}"/>
              </a:ext>
            </a:extLst>
          </p:cNvPr>
          <p:cNvSpPr txBox="1">
            <a:spLocks/>
          </p:cNvSpPr>
          <p:nvPr/>
        </p:nvSpPr>
        <p:spPr>
          <a:xfrm>
            <a:off x="4028187" y="5022766"/>
            <a:ext cx="4031030" cy="1057308"/>
          </a:xfrm>
          <a:prstGeom prst="rect">
            <a:avLst/>
          </a:prstGeom>
        </p:spPr>
        <p:txBody>
          <a:bodyPr vert="horz" lIns="91440" tIns="45720" rIns="91440" bIns="45720" rtlCol="0">
            <a:normAutofit/>
          </a:bodyPr>
          <a:lstStyle>
            <a:lvl1pPr marL="0" indent="0" algn="ctr" defTabSz="914400" rtl="0" eaLnBrk="1" latinLnBrk="0" hangingPunct="1">
              <a:lnSpc>
                <a:spcPct val="100000"/>
              </a:lnSpc>
              <a:spcBef>
                <a:spcPts val="1000"/>
              </a:spcBef>
              <a:buFont typeface="Arial" panose="020B0604020202020204" pitchFamily="34" charset="0"/>
              <a:buNone/>
              <a:defRPr sz="14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t>Protect users' personal information and ensure the security of payment data.</a:t>
            </a:r>
            <a:endParaRPr lang="uk-UA" sz="1600" dirty="0"/>
          </a:p>
        </p:txBody>
      </p:sp>
    </p:spTree>
    <p:extLst>
      <p:ext uri="{BB962C8B-B14F-4D97-AF65-F5344CB8AC3E}">
        <p14:creationId xmlns:p14="http://schemas.microsoft.com/office/powerpoint/2010/main" val="6642996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99DDB2B-781E-F965-4BCC-0A8E31403B45}"/>
              </a:ext>
            </a:extLst>
          </p:cNvPr>
          <p:cNvSpPr>
            <a:spLocks noGrp="1"/>
          </p:cNvSpPr>
          <p:nvPr>
            <p:ph type="title"/>
          </p:nvPr>
        </p:nvSpPr>
        <p:spPr/>
        <p:txBody>
          <a:bodyPr/>
          <a:lstStyle/>
          <a:p>
            <a:r>
              <a:rPr lang="en-US" dirty="0"/>
              <a:t>Project team</a:t>
            </a:r>
            <a:endParaRPr lang="uk-UA" dirty="0"/>
          </a:p>
        </p:txBody>
      </p:sp>
      <p:graphicFrame>
        <p:nvGraphicFramePr>
          <p:cNvPr id="7" name="Місце для вмісту 6">
            <a:extLst>
              <a:ext uri="{FF2B5EF4-FFF2-40B4-BE49-F238E27FC236}">
                <a16:creationId xmlns:a16="http://schemas.microsoft.com/office/drawing/2014/main" id="{8DE1AE15-A0D7-EA1D-6225-97ACB6FC2E07}"/>
              </a:ext>
            </a:extLst>
          </p:cNvPr>
          <p:cNvGraphicFramePr>
            <a:graphicFrameLocks noGrp="1"/>
          </p:cNvGraphicFramePr>
          <p:nvPr>
            <p:ph sz="quarter" idx="16"/>
            <p:extLst>
              <p:ext uri="{D42A27DB-BD31-4B8C-83A1-F6EECF244321}">
                <p14:modId xmlns:p14="http://schemas.microsoft.com/office/powerpoint/2010/main" val="2818762280"/>
              </p:ext>
            </p:extLst>
          </p:nvPr>
        </p:nvGraphicFramePr>
        <p:xfrm>
          <a:off x="2286000" y="1452283"/>
          <a:ext cx="7873253" cy="4881284"/>
        </p:xfrm>
        <a:graphic>
          <a:graphicData uri="http://schemas.openxmlformats.org/drawingml/2006/table">
            <a:tbl>
              <a:tblPr firstRow="1" firstCol="1">
                <a:tableStyleId>{5C22544A-7EE6-4342-B048-85BDC9FD1C3A}</a:tableStyleId>
              </a:tblPr>
              <a:tblGrid>
                <a:gridCol w="1711768">
                  <a:extLst>
                    <a:ext uri="{9D8B030D-6E8A-4147-A177-3AD203B41FA5}">
                      <a16:colId xmlns:a16="http://schemas.microsoft.com/office/drawing/2014/main" val="3583150747"/>
                    </a:ext>
                  </a:extLst>
                </a:gridCol>
                <a:gridCol w="6161485">
                  <a:extLst>
                    <a:ext uri="{9D8B030D-6E8A-4147-A177-3AD203B41FA5}">
                      <a16:colId xmlns:a16="http://schemas.microsoft.com/office/drawing/2014/main" val="2717739875"/>
                    </a:ext>
                  </a:extLst>
                </a:gridCol>
              </a:tblGrid>
              <a:tr h="279340">
                <a:tc>
                  <a:txBody>
                    <a:bodyPr/>
                    <a:lstStyle/>
                    <a:p>
                      <a:pPr algn="ctr">
                        <a:lnSpc>
                          <a:spcPct val="116000"/>
                        </a:lnSpc>
                        <a:spcAft>
                          <a:spcPts val="800"/>
                        </a:spcAft>
                      </a:pPr>
                      <a:r>
                        <a:rPr lang="pl-PL" sz="1200" dirty="0">
                          <a:solidFill>
                            <a:sysClr val="windowText" lastClr="000000"/>
                          </a:solidFill>
                          <a:effectLst/>
                        </a:rPr>
                        <a:t>Role</a:t>
                      </a:r>
                      <a:endParaRPr lang="uk-UA" sz="1200" dirty="0">
                        <a:solidFill>
                          <a:sysClr val="windowText" lastClr="000000"/>
                        </a:solidFill>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6000"/>
                        </a:lnSpc>
                        <a:spcAft>
                          <a:spcPts val="800"/>
                        </a:spcAft>
                      </a:pPr>
                      <a:r>
                        <a:rPr lang="pl-PL" sz="1200" dirty="0">
                          <a:solidFill>
                            <a:sysClr val="windowText" lastClr="000000"/>
                          </a:solidFill>
                          <a:effectLst/>
                        </a:rPr>
                        <a:t>Responsibility</a:t>
                      </a:r>
                      <a:endParaRPr lang="uk-UA" sz="1200" dirty="0">
                        <a:solidFill>
                          <a:sysClr val="windowText" lastClr="000000"/>
                        </a:solidFill>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69513007"/>
                  </a:ext>
                </a:extLst>
              </a:tr>
              <a:tr h="575243">
                <a:tc>
                  <a:txBody>
                    <a:bodyPr/>
                    <a:lstStyle/>
                    <a:p>
                      <a:pPr>
                        <a:lnSpc>
                          <a:spcPct val="116000"/>
                        </a:lnSpc>
                        <a:spcAft>
                          <a:spcPts val="800"/>
                        </a:spcAft>
                      </a:pPr>
                      <a:r>
                        <a:rPr lang="pl-PL" sz="1200" dirty="0">
                          <a:solidFill>
                            <a:sysClr val="windowText" lastClr="000000"/>
                          </a:solidFill>
                          <a:effectLst/>
                        </a:rPr>
                        <a:t>Project Manager (PM)</a:t>
                      </a:r>
                      <a:endParaRPr lang="uk-UA" sz="1200" dirty="0">
                        <a:solidFill>
                          <a:sysClr val="windowText" lastClr="000000"/>
                        </a:solidFill>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16000"/>
                        </a:lnSpc>
                        <a:spcAft>
                          <a:spcPts val="800"/>
                        </a:spcAft>
                      </a:pPr>
                      <a:r>
                        <a:rPr lang="en-US" sz="1200">
                          <a:effectLst/>
                        </a:rPr>
                        <a:t>Managing the project, planning the timeline, overseeing progress and risks.</a:t>
                      </a:r>
                      <a:endParaRPr lang="uk-UA" sz="12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53301249"/>
                  </a:ext>
                </a:extLst>
              </a:tr>
              <a:tr h="575243">
                <a:tc>
                  <a:txBody>
                    <a:bodyPr/>
                    <a:lstStyle/>
                    <a:p>
                      <a:pPr>
                        <a:lnSpc>
                          <a:spcPct val="116000"/>
                        </a:lnSpc>
                        <a:spcAft>
                          <a:spcPts val="800"/>
                        </a:spcAft>
                      </a:pPr>
                      <a:r>
                        <a:rPr lang="pl-PL" sz="1200" dirty="0">
                          <a:solidFill>
                            <a:sysClr val="windowText" lastClr="000000"/>
                          </a:solidFill>
                          <a:effectLst/>
                        </a:rPr>
                        <a:t>Business Analyst</a:t>
                      </a:r>
                      <a:endParaRPr lang="uk-UA" sz="1200" dirty="0">
                        <a:solidFill>
                          <a:sysClr val="windowText" lastClr="000000"/>
                        </a:solidFill>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16000"/>
                        </a:lnSpc>
                        <a:spcAft>
                          <a:spcPts val="800"/>
                        </a:spcAft>
                      </a:pPr>
                      <a:r>
                        <a:rPr lang="en-US" sz="1200">
                          <a:effectLst/>
                        </a:rPr>
                        <a:t>Gathering requirements, analyzing user needs, and prioritizing features.</a:t>
                      </a:r>
                      <a:endParaRPr lang="uk-UA" sz="12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43399901"/>
                  </a:ext>
                </a:extLst>
              </a:tr>
              <a:tr h="575243">
                <a:tc>
                  <a:txBody>
                    <a:bodyPr/>
                    <a:lstStyle/>
                    <a:p>
                      <a:pPr>
                        <a:lnSpc>
                          <a:spcPct val="116000"/>
                        </a:lnSpc>
                        <a:spcAft>
                          <a:spcPts val="800"/>
                        </a:spcAft>
                      </a:pPr>
                      <a:r>
                        <a:rPr lang="pl-PL" sz="1200" dirty="0">
                          <a:solidFill>
                            <a:sysClr val="windowText" lastClr="000000"/>
                          </a:solidFill>
                          <a:effectLst/>
                        </a:rPr>
                        <a:t>UX/UI Designer</a:t>
                      </a:r>
                      <a:endParaRPr lang="uk-UA" sz="1200" dirty="0">
                        <a:solidFill>
                          <a:sysClr val="windowText" lastClr="000000"/>
                        </a:solidFill>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16000"/>
                        </a:lnSpc>
                        <a:spcAft>
                          <a:spcPts val="800"/>
                        </a:spcAft>
                      </a:pPr>
                      <a:r>
                        <a:rPr lang="en-US" sz="1200">
                          <a:effectLst/>
                        </a:rPr>
                        <a:t>Designing the user interface and ensuring a positive user experience.</a:t>
                      </a:r>
                      <a:endParaRPr lang="uk-UA" sz="12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70247572"/>
                  </a:ext>
                </a:extLst>
              </a:tr>
              <a:tr h="575243">
                <a:tc>
                  <a:txBody>
                    <a:bodyPr/>
                    <a:lstStyle/>
                    <a:p>
                      <a:pPr>
                        <a:lnSpc>
                          <a:spcPct val="116000"/>
                        </a:lnSpc>
                        <a:spcAft>
                          <a:spcPts val="800"/>
                        </a:spcAft>
                      </a:pPr>
                      <a:r>
                        <a:rPr lang="pl-PL" sz="1200" dirty="0">
                          <a:solidFill>
                            <a:sysClr val="windowText" lastClr="000000"/>
                          </a:solidFill>
                          <a:effectLst/>
                        </a:rPr>
                        <a:t>System Architect</a:t>
                      </a:r>
                      <a:endParaRPr lang="uk-UA" sz="1200" dirty="0">
                        <a:solidFill>
                          <a:sysClr val="windowText" lastClr="000000"/>
                        </a:solidFill>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16000"/>
                        </a:lnSpc>
                        <a:spcAft>
                          <a:spcPts val="800"/>
                        </a:spcAft>
                      </a:pPr>
                      <a:r>
                        <a:rPr lang="en-US" sz="1200">
                          <a:effectLst/>
                        </a:rPr>
                        <a:t>Designing the system architecture and selecting technologies.</a:t>
                      </a:r>
                      <a:endParaRPr lang="uk-UA" sz="12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31995244"/>
                  </a:ext>
                </a:extLst>
              </a:tr>
              <a:tr h="575243">
                <a:tc>
                  <a:txBody>
                    <a:bodyPr/>
                    <a:lstStyle/>
                    <a:p>
                      <a:pPr>
                        <a:lnSpc>
                          <a:spcPct val="116000"/>
                        </a:lnSpc>
                        <a:spcAft>
                          <a:spcPts val="800"/>
                        </a:spcAft>
                      </a:pPr>
                      <a:r>
                        <a:rPr lang="pl-PL" sz="1200" dirty="0">
                          <a:solidFill>
                            <a:sysClr val="windowText" lastClr="000000"/>
                          </a:solidFill>
                          <a:effectLst/>
                        </a:rPr>
                        <a:t>Back-End Developer</a:t>
                      </a:r>
                      <a:endParaRPr lang="uk-UA" sz="1200" dirty="0">
                        <a:solidFill>
                          <a:sysClr val="windowText" lastClr="000000"/>
                        </a:solidFill>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16000"/>
                        </a:lnSpc>
                        <a:spcAft>
                          <a:spcPts val="800"/>
                        </a:spcAft>
                      </a:pPr>
                      <a:r>
                        <a:rPr lang="en-US" sz="1200">
                          <a:effectLst/>
                        </a:rPr>
                        <a:t>Implementing business logic, integrating databases, and APIs.</a:t>
                      </a:r>
                      <a:endParaRPr lang="uk-UA" sz="12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42318604"/>
                  </a:ext>
                </a:extLst>
              </a:tr>
              <a:tr h="575243">
                <a:tc>
                  <a:txBody>
                    <a:bodyPr/>
                    <a:lstStyle/>
                    <a:p>
                      <a:pPr>
                        <a:lnSpc>
                          <a:spcPct val="116000"/>
                        </a:lnSpc>
                        <a:spcAft>
                          <a:spcPts val="800"/>
                        </a:spcAft>
                      </a:pPr>
                      <a:r>
                        <a:rPr lang="pl-PL" sz="1200" dirty="0">
                          <a:solidFill>
                            <a:sysClr val="windowText" lastClr="000000"/>
                          </a:solidFill>
                          <a:effectLst/>
                        </a:rPr>
                        <a:t>Front-End Developer</a:t>
                      </a:r>
                      <a:endParaRPr lang="uk-UA" sz="1200" dirty="0">
                        <a:solidFill>
                          <a:sysClr val="windowText" lastClr="000000"/>
                        </a:solidFill>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16000"/>
                        </a:lnSpc>
                        <a:spcAft>
                          <a:spcPts val="800"/>
                        </a:spcAft>
                      </a:pPr>
                      <a:r>
                        <a:rPr lang="en-US" sz="1200">
                          <a:effectLst/>
                        </a:rPr>
                        <a:t>Creating a responsive user interface (web and mobile).</a:t>
                      </a:r>
                      <a:endParaRPr lang="uk-UA" sz="12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28273258"/>
                  </a:ext>
                </a:extLst>
              </a:tr>
              <a:tr h="575243">
                <a:tc>
                  <a:txBody>
                    <a:bodyPr/>
                    <a:lstStyle/>
                    <a:p>
                      <a:pPr>
                        <a:lnSpc>
                          <a:spcPct val="116000"/>
                        </a:lnSpc>
                        <a:spcAft>
                          <a:spcPts val="800"/>
                        </a:spcAft>
                      </a:pPr>
                      <a:r>
                        <a:rPr lang="pl-PL" sz="1200" dirty="0">
                          <a:solidFill>
                            <a:sysClr val="windowText" lastClr="000000"/>
                          </a:solidFill>
                          <a:effectLst/>
                        </a:rPr>
                        <a:t>Software Tester (QA)</a:t>
                      </a:r>
                      <a:endParaRPr lang="uk-UA" sz="1200" dirty="0">
                        <a:solidFill>
                          <a:sysClr val="windowText" lastClr="000000"/>
                        </a:solidFill>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16000"/>
                        </a:lnSpc>
                        <a:spcAft>
                          <a:spcPts val="800"/>
                        </a:spcAft>
                      </a:pPr>
                      <a:r>
                        <a:rPr lang="en-US" sz="1200">
                          <a:effectLst/>
                        </a:rPr>
                        <a:t>Verifying functionality and testing user experience.</a:t>
                      </a:r>
                      <a:endParaRPr lang="uk-UA" sz="120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89679770"/>
                  </a:ext>
                </a:extLst>
              </a:tr>
              <a:tr h="575243">
                <a:tc>
                  <a:txBody>
                    <a:bodyPr/>
                    <a:lstStyle/>
                    <a:p>
                      <a:pPr>
                        <a:lnSpc>
                          <a:spcPct val="116000"/>
                        </a:lnSpc>
                        <a:spcAft>
                          <a:spcPts val="800"/>
                        </a:spcAft>
                      </a:pPr>
                      <a:r>
                        <a:rPr lang="pl-PL" sz="1200" dirty="0">
                          <a:solidFill>
                            <a:sysClr val="windowText" lastClr="000000"/>
                          </a:solidFill>
                          <a:effectLst/>
                        </a:rPr>
                        <a:t>DevOps Specialist</a:t>
                      </a:r>
                      <a:endParaRPr lang="uk-UA" sz="1200" dirty="0">
                        <a:solidFill>
                          <a:sysClr val="windowText" lastClr="000000"/>
                        </a:solidFill>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16000"/>
                        </a:lnSpc>
                        <a:spcAft>
                          <a:spcPts val="800"/>
                        </a:spcAft>
                      </a:pPr>
                      <a:r>
                        <a:rPr lang="en-US" sz="1200" dirty="0">
                          <a:effectLst/>
                        </a:rPr>
                        <a:t>Deploying the application, maintaining environments, and automating processes.</a:t>
                      </a:r>
                      <a:endParaRPr lang="uk-UA" sz="12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00065113"/>
                  </a:ext>
                </a:extLst>
              </a:tr>
            </a:tbl>
          </a:graphicData>
        </a:graphic>
      </p:graphicFrame>
    </p:spTree>
    <p:extLst>
      <p:ext uri="{BB962C8B-B14F-4D97-AF65-F5344CB8AC3E}">
        <p14:creationId xmlns:p14="http://schemas.microsoft.com/office/powerpoint/2010/main" val="30116156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CB7D653-C988-412F-DED2-77803B5320C6}"/>
              </a:ext>
            </a:extLst>
          </p:cNvPr>
          <p:cNvSpPr>
            <a:spLocks noGrp="1"/>
          </p:cNvSpPr>
          <p:nvPr>
            <p:ph type="title"/>
          </p:nvPr>
        </p:nvSpPr>
        <p:spPr>
          <a:xfrm>
            <a:off x="838200" y="274637"/>
            <a:ext cx="10515600" cy="1325563"/>
          </a:xfrm>
        </p:spPr>
        <p:txBody>
          <a:bodyPr/>
          <a:lstStyle/>
          <a:p>
            <a:r>
              <a:rPr lang="en-US" dirty="0"/>
              <a:t>Project timeline and schedule</a:t>
            </a:r>
            <a:endParaRPr lang="uk-UA" dirty="0"/>
          </a:p>
        </p:txBody>
      </p:sp>
      <p:graphicFrame>
        <p:nvGraphicFramePr>
          <p:cNvPr id="7" name="Місце для вмісту 6">
            <a:extLst>
              <a:ext uri="{FF2B5EF4-FFF2-40B4-BE49-F238E27FC236}">
                <a16:creationId xmlns:a16="http://schemas.microsoft.com/office/drawing/2014/main" id="{1C33743C-65F8-C34B-7E63-0B7328891289}"/>
              </a:ext>
            </a:extLst>
          </p:cNvPr>
          <p:cNvGraphicFramePr>
            <a:graphicFrameLocks noGrp="1"/>
          </p:cNvGraphicFramePr>
          <p:nvPr>
            <p:ph sz="quarter" idx="16"/>
            <p:extLst>
              <p:ext uri="{D42A27DB-BD31-4B8C-83A1-F6EECF244321}">
                <p14:modId xmlns:p14="http://schemas.microsoft.com/office/powerpoint/2010/main" val="1759480418"/>
              </p:ext>
            </p:extLst>
          </p:nvPr>
        </p:nvGraphicFramePr>
        <p:xfrm>
          <a:off x="2622550" y="1600200"/>
          <a:ext cx="6788150" cy="4851401"/>
        </p:xfrm>
        <a:graphic>
          <a:graphicData uri="http://schemas.openxmlformats.org/drawingml/2006/table">
            <a:tbl>
              <a:tblPr firstRow="1" firstCol="1">
                <a:tableStyleId>{5C22544A-7EE6-4342-B048-85BDC9FD1C3A}</a:tableStyleId>
              </a:tblPr>
              <a:tblGrid>
                <a:gridCol w="882542">
                  <a:extLst>
                    <a:ext uri="{9D8B030D-6E8A-4147-A177-3AD203B41FA5}">
                      <a16:colId xmlns:a16="http://schemas.microsoft.com/office/drawing/2014/main" val="2772808819"/>
                    </a:ext>
                  </a:extLst>
                </a:gridCol>
                <a:gridCol w="1673430">
                  <a:extLst>
                    <a:ext uri="{9D8B030D-6E8A-4147-A177-3AD203B41FA5}">
                      <a16:colId xmlns:a16="http://schemas.microsoft.com/office/drawing/2014/main" val="3715636770"/>
                    </a:ext>
                  </a:extLst>
                </a:gridCol>
                <a:gridCol w="590214">
                  <a:extLst>
                    <a:ext uri="{9D8B030D-6E8A-4147-A177-3AD203B41FA5}">
                      <a16:colId xmlns:a16="http://schemas.microsoft.com/office/drawing/2014/main" val="3051874144"/>
                    </a:ext>
                  </a:extLst>
                </a:gridCol>
                <a:gridCol w="1378322">
                  <a:extLst>
                    <a:ext uri="{9D8B030D-6E8A-4147-A177-3AD203B41FA5}">
                      <a16:colId xmlns:a16="http://schemas.microsoft.com/office/drawing/2014/main" val="1626957621"/>
                    </a:ext>
                  </a:extLst>
                </a:gridCol>
                <a:gridCol w="2263642">
                  <a:extLst>
                    <a:ext uri="{9D8B030D-6E8A-4147-A177-3AD203B41FA5}">
                      <a16:colId xmlns:a16="http://schemas.microsoft.com/office/drawing/2014/main" val="1254793743"/>
                    </a:ext>
                  </a:extLst>
                </a:gridCol>
              </a:tblGrid>
              <a:tr h="456897">
                <a:tc>
                  <a:txBody>
                    <a:bodyPr/>
                    <a:lstStyle/>
                    <a:p>
                      <a:pPr algn="ctr">
                        <a:lnSpc>
                          <a:spcPct val="116000"/>
                        </a:lnSpc>
                        <a:spcAft>
                          <a:spcPts val="800"/>
                        </a:spcAft>
                      </a:pPr>
                      <a:r>
                        <a:rPr lang="pl-PL" sz="1000" dirty="0">
                          <a:solidFill>
                            <a:sysClr val="windowText" lastClr="000000"/>
                          </a:solidFill>
                          <a:effectLst/>
                        </a:rPr>
                        <a:t>Phase</a:t>
                      </a:r>
                      <a:endParaRPr lang="uk-UA" sz="1000" dirty="0">
                        <a:solidFill>
                          <a:sysClr val="windowText" lastClr="000000"/>
                        </a:solidFill>
                        <a:effectLst/>
                        <a:latin typeface="Aptos" panose="020B0004020202020204" pitchFamily="34" charset="0"/>
                        <a:ea typeface="Aptos" panose="020B0004020202020204" pitchFamily="34" charset="0"/>
                        <a:cs typeface="Times New Roman" panose="02020603050405020304" pitchFamily="18" charset="0"/>
                      </a:endParaRPr>
                    </a:p>
                  </a:txBody>
                  <a:tcPr marL="57758" marR="5775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6000"/>
                        </a:lnSpc>
                        <a:spcAft>
                          <a:spcPts val="800"/>
                        </a:spcAft>
                      </a:pPr>
                      <a:r>
                        <a:rPr lang="pl-PL" sz="1000" dirty="0">
                          <a:solidFill>
                            <a:sysClr val="windowText" lastClr="000000"/>
                          </a:solidFill>
                          <a:effectLst/>
                        </a:rPr>
                        <a:t>Description</a:t>
                      </a:r>
                      <a:endParaRPr lang="uk-UA" sz="1000" dirty="0">
                        <a:solidFill>
                          <a:sysClr val="windowText" lastClr="000000"/>
                        </a:solidFill>
                        <a:effectLst/>
                        <a:latin typeface="Aptos" panose="020B0004020202020204" pitchFamily="34" charset="0"/>
                        <a:ea typeface="Aptos" panose="020B0004020202020204" pitchFamily="34" charset="0"/>
                        <a:cs typeface="Times New Roman" panose="02020603050405020304" pitchFamily="18" charset="0"/>
                      </a:endParaRPr>
                    </a:p>
                  </a:txBody>
                  <a:tcPr marL="57758" marR="5775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6000"/>
                        </a:lnSpc>
                        <a:spcAft>
                          <a:spcPts val="800"/>
                        </a:spcAft>
                      </a:pPr>
                      <a:r>
                        <a:rPr lang="pl-PL" sz="1000" dirty="0">
                          <a:solidFill>
                            <a:sysClr val="windowText" lastClr="000000"/>
                          </a:solidFill>
                          <a:effectLst/>
                        </a:rPr>
                        <a:t>Time (w)</a:t>
                      </a:r>
                      <a:endParaRPr lang="uk-UA" sz="1000" dirty="0">
                        <a:solidFill>
                          <a:sysClr val="windowText" lastClr="000000"/>
                        </a:solidFill>
                        <a:effectLst/>
                        <a:latin typeface="Aptos" panose="020B0004020202020204" pitchFamily="34" charset="0"/>
                        <a:ea typeface="Aptos" panose="020B0004020202020204" pitchFamily="34" charset="0"/>
                        <a:cs typeface="Times New Roman" panose="02020603050405020304" pitchFamily="18" charset="0"/>
                      </a:endParaRPr>
                    </a:p>
                  </a:txBody>
                  <a:tcPr marL="57758" marR="5775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6000"/>
                        </a:lnSpc>
                        <a:spcAft>
                          <a:spcPts val="800"/>
                        </a:spcAft>
                      </a:pPr>
                      <a:r>
                        <a:rPr lang="pl-PL" sz="1000" dirty="0">
                          <a:solidFill>
                            <a:sysClr val="windowText" lastClr="000000"/>
                          </a:solidFill>
                          <a:effectLst/>
                        </a:rPr>
                        <a:t>Dependencies</a:t>
                      </a:r>
                      <a:endParaRPr lang="uk-UA" sz="1000" dirty="0">
                        <a:solidFill>
                          <a:sysClr val="windowText" lastClr="000000"/>
                        </a:solidFill>
                        <a:effectLst/>
                        <a:latin typeface="Aptos" panose="020B0004020202020204" pitchFamily="34" charset="0"/>
                        <a:ea typeface="Aptos" panose="020B0004020202020204" pitchFamily="34" charset="0"/>
                        <a:cs typeface="Times New Roman" panose="02020603050405020304" pitchFamily="18" charset="0"/>
                      </a:endParaRPr>
                    </a:p>
                  </a:txBody>
                  <a:tcPr marL="57758" marR="5775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6000"/>
                        </a:lnSpc>
                        <a:spcAft>
                          <a:spcPts val="800"/>
                        </a:spcAft>
                      </a:pPr>
                      <a:r>
                        <a:rPr lang="pl-PL" sz="1000" dirty="0">
                          <a:solidFill>
                            <a:sysClr val="windowText" lastClr="000000"/>
                          </a:solidFill>
                          <a:effectLst/>
                        </a:rPr>
                        <a:t>Details</a:t>
                      </a:r>
                      <a:endParaRPr lang="uk-UA" sz="1000" dirty="0">
                        <a:solidFill>
                          <a:sysClr val="windowText" lastClr="000000"/>
                        </a:solidFill>
                        <a:effectLst/>
                        <a:latin typeface="Aptos" panose="020B0004020202020204" pitchFamily="34" charset="0"/>
                        <a:ea typeface="Aptos" panose="020B0004020202020204" pitchFamily="34" charset="0"/>
                        <a:cs typeface="Times New Roman" panose="02020603050405020304" pitchFamily="18" charset="0"/>
                      </a:endParaRPr>
                    </a:p>
                  </a:txBody>
                  <a:tcPr marL="57758" marR="5775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8985570"/>
                  </a:ext>
                </a:extLst>
              </a:tr>
              <a:tr h="691343">
                <a:tc>
                  <a:txBody>
                    <a:bodyPr/>
                    <a:lstStyle/>
                    <a:p>
                      <a:pPr>
                        <a:lnSpc>
                          <a:spcPct val="116000"/>
                        </a:lnSpc>
                        <a:spcAft>
                          <a:spcPts val="800"/>
                        </a:spcAft>
                      </a:pPr>
                      <a:r>
                        <a:rPr lang="pl-PL" sz="1000" dirty="0">
                          <a:solidFill>
                            <a:sysClr val="windowText" lastClr="000000"/>
                          </a:solidFill>
                          <a:effectLst/>
                        </a:rPr>
                        <a:t>Planning</a:t>
                      </a:r>
                      <a:endParaRPr lang="uk-UA" sz="1000" dirty="0">
                        <a:solidFill>
                          <a:sysClr val="windowText" lastClr="000000"/>
                        </a:solidFill>
                        <a:effectLst/>
                        <a:latin typeface="Aptos" panose="020B0004020202020204" pitchFamily="34" charset="0"/>
                        <a:ea typeface="Aptos" panose="020B0004020202020204" pitchFamily="34" charset="0"/>
                        <a:cs typeface="Times New Roman" panose="02020603050405020304" pitchFamily="18" charset="0"/>
                      </a:endParaRPr>
                    </a:p>
                  </a:txBody>
                  <a:tcPr marL="57758" marR="5775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16000"/>
                        </a:lnSpc>
                        <a:spcAft>
                          <a:spcPts val="800"/>
                        </a:spcAft>
                      </a:pPr>
                      <a:r>
                        <a:rPr lang="en-US" sz="1000" dirty="0">
                          <a:effectLst/>
                        </a:rPr>
                        <a:t>Defining goals, requirements, and assigning roles.</a:t>
                      </a:r>
                      <a:endParaRPr lang="uk-UA" sz="1000" dirty="0">
                        <a:effectLst/>
                        <a:latin typeface="Aptos" panose="020B0004020202020204" pitchFamily="34" charset="0"/>
                        <a:ea typeface="Aptos" panose="020B0004020202020204" pitchFamily="34" charset="0"/>
                        <a:cs typeface="Times New Roman" panose="02020603050405020304" pitchFamily="18" charset="0"/>
                      </a:endParaRPr>
                    </a:p>
                  </a:txBody>
                  <a:tcPr marL="57758" marR="5775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16000"/>
                        </a:lnSpc>
                        <a:spcAft>
                          <a:spcPts val="800"/>
                        </a:spcAft>
                      </a:pPr>
                      <a:r>
                        <a:rPr lang="pl-PL" sz="1000">
                          <a:effectLst/>
                        </a:rPr>
                        <a:t>2</a:t>
                      </a:r>
                      <a:endParaRPr lang="uk-UA" sz="1000">
                        <a:effectLst/>
                        <a:latin typeface="Aptos" panose="020B0004020202020204" pitchFamily="34" charset="0"/>
                        <a:ea typeface="Aptos" panose="020B0004020202020204" pitchFamily="34" charset="0"/>
                        <a:cs typeface="Times New Roman" panose="02020603050405020304" pitchFamily="18" charset="0"/>
                      </a:endParaRPr>
                    </a:p>
                  </a:txBody>
                  <a:tcPr marL="57758" marR="5775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16000"/>
                        </a:lnSpc>
                        <a:spcAft>
                          <a:spcPts val="800"/>
                        </a:spcAft>
                      </a:pPr>
                      <a:r>
                        <a:rPr lang="pl-PL" sz="1000">
                          <a:effectLst/>
                        </a:rPr>
                        <a:t>None</a:t>
                      </a:r>
                      <a:endParaRPr lang="uk-UA" sz="1000">
                        <a:effectLst/>
                        <a:latin typeface="Aptos" panose="020B0004020202020204" pitchFamily="34" charset="0"/>
                        <a:ea typeface="Aptos" panose="020B0004020202020204" pitchFamily="34" charset="0"/>
                        <a:cs typeface="Times New Roman" panose="02020603050405020304" pitchFamily="18" charset="0"/>
                      </a:endParaRPr>
                    </a:p>
                  </a:txBody>
                  <a:tcPr marL="57758" marR="5775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16000"/>
                        </a:lnSpc>
                        <a:spcAft>
                          <a:spcPts val="800"/>
                        </a:spcAft>
                      </a:pPr>
                      <a:r>
                        <a:rPr lang="en-US" sz="1000">
                          <a:effectLst/>
                        </a:rPr>
                        <a:t>Analysis of business and user requirements. </a:t>
                      </a:r>
                      <a:r>
                        <a:rPr lang="pl-PL" sz="1000">
                          <a:effectLst/>
                        </a:rPr>
                        <a:t>Defining project priorities.</a:t>
                      </a:r>
                      <a:endParaRPr lang="uk-UA" sz="1000">
                        <a:effectLst/>
                        <a:latin typeface="Aptos" panose="020B0004020202020204" pitchFamily="34" charset="0"/>
                        <a:ea typeface="Aptos" panose="020B0004020202020204" pitchFamily="34" charset="0"/>
                        <a:cs typeface="Times New Roman" panose="02020603050405020304" pitchFamily="18" charset="0"/>
                      </a:endParaRPr>
                    </a:p>
                  </a:txBody>
                  <a:tcPr marL="57758" marR="5775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44048932"/>
                  </a:ext>
                </a:extLst>
              </a:tr>
              <a:tr h="691343">
                <a:tc>
                  <a:txBody>
                    <a:bodyPr/>
                    <a:lstStyle/>
                    <a:p>
                      <a:pPr>
                        <a:lnSpc>
                          <a:spcPct val="116000"/>
                        </a:lnSpc>
                        <a:spcAft>
                          <a:spcPts val="800"/>
                        </a:spcAft>
                      </a:pPr>
                      <a:r>
                        <a:rPr lang="pl-PL" sz="1000" dirty="0">
                          <a:solidFill>
                            <a:sysClr val="windowText" lastClr="000000"/>
                          </a:solidFill>
                          <a:effectLst/>
                        </a:rPr>
                        <a:t>Design</a:t>
                      </a:r>
                      <a:endParaRPr lang="uk-UA" sz="1000" dirty="0">
                        <a:solidFill>
                          <a:sysClr val="windowText" lastClr="000000"/>
                        </a:solidFill>
                        <a:effectLst/>
                        <a:latin typeface="Aptos" panose="020B0004020202020204" pitchFamily="34" charset="0"/>
                        <a:ea typeface="Aptos" panose="020B0004020202020204" pitchFamily="34" charset="0"/>
                        <a:cs typeface="Times New Roman" panose="02020603050405020304" pitchFamily="18" charset="0"/>
                      </a:endParaRPr>
                    </a:p>
                  </a:txBody>
                  <a:tcPr marL="57758" marR="5775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16000"/>
                        </a:lnSpc>
                        <a:spcAft>
                          <a:spcPts val="800"/>
                        </a:spcAft>
                      </a:pPr>
                      <a:r>
                        <a:rPr lang="en-US" sz="1000" dirty="0">
                          <a:effectLst/>
                        </a:rPr>
                        <a:t>Creating UI/UX and system architecture.</a:t>
                      </a:r>
                      <a:endParaRPr lang="uk-UA" sz="1000" dirty="0">
                        <a:effectLst/>
                        <a:latin typeface="Aptos" panose="020B0004020202020204" pitchFamily="34" charset="0"/>
                        <a:ea typeface="Aptos" panose="020B0004020202020204" pitchFamily="34" charset="0"/>
                        <a:cs typeface="Times New Roman" panose="02020603050405020304" pitchFamily="18" charset="0"/>
                      </a:endParaRPr>
                    </a:p>
                  </a:txBody>
                  <a:tcPr marL="57758" marR="5775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16000"/>
                        </a:lnSpc>
                        <a:spcAft>
                          <a:spcPts val="800"/>
                        </a:spcAft>
                      </a:pPr>
                      <a:r>
                        <a:rPr lang="pl-PL" sz="1000" dirty="0">
                          <a:effectLst/>
                        </a:rPr>
                        <a:t>3</a:t>
                      </a:r>
                      <a:endParaRPr lang="uk-UA" sz="1000" dirty="0">
                        <a:effectLst/>
                        <a:latin typeface="Aptos" panose="020B0004020202020204" pitchFamily="34" charset="0"/>
                        <a:ea typeface="Aptos" panose="020B0004020202020204" pitchFamily="34" charset="0"/>
                        <a:cs typeface="Times New Roman" panose="02020603050405020304" pitchFamily="18" charset="0"/>
                      </a:endParaRPr>
                    </a:p>
                  </a:txBody>
                  <a:tcPr marL="57758" marR="5775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16000"/>
                        </a:lnSpc>
                        <a:spcAft>
                          <a:spcPts val="800"/>
                        </a:spcAft>
                      </a:pPr>
                      <a:r>
                        <a:rPr lang="pl-PL" sz="1000">
                          <a:effectLst/>
                        </a:rPr>
                        <a:t>Planning</a:t>
                      </a:r>
                      <a:endParaRPr lang="uk-UA" sz="1000">
                        <a:effectLst/>
                        <a:latin typeface="Aptos" panose="020B0004020202020204" pitchFamily="34" charset="0"/>
                        <a:ea typeface="Aptos" panose="020B0004020202020204" pitchFamily="34" charset="0"/>
                        <a:cs typeface="Times New Roman" panose="02020603050405020304" pitchFamily="18" charset="0"/>
                      </a:endParaRPr>
                    </a:p>
                  </a:txBody>
                  <a:tcPr marL="57758" marR="5775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16000"/>
                        </a:lnSpc>
                        <a:spcAft>
                          <a:spcPts val="800"/>
                        </a:spcAft>
                      </a:pPr>
                      <a:r>
                        <a:rPr lang="en-US" sz="1000">
                          <a:effectLst/>
                        </a:rPr>
                        <a:t>Designing the user interface (UI) and the technical architecture of the platform.</a:t>
                      </a:r>
                      <a:endParaRPr lang="uk-UA" sz="1000">
                        <a:effectLst/>
                        <a:latin typeface="Aptos" panose="020B0004020202020204" pitchFamily="34" charset="0"/>
                        <a:ea typeface="Aptos" panose="020B0004020202020204" pitchFamily="34" charset="0"/>
                        <a:cs typeface="Times New Roman" panose="02020603050405020304" pitchFamily="18" charset="0"/>
                      </a:endParaRPr>
                    </a:p>
                  </a:txBody>
                  <a:tcPr marL="57758" marR="5775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01848138"/>
                  </a:ext>
                </a:extLst>
              </a:tr>
              <a:tr h="1394685">
                <a:tc>
                  <a:txBody>
                    <a:bodyPr/>
                    <a:lstStyle/>
                    <a:p>
                      <a:pPr>
                        <a:lnSpc>
                          <a:spcPct val="116000"/>
                        </a:lnSpc>
                        <a:spcAft>
                          <a:spcPts val="800"/>
                        </a:spcAft>
                      </a:pPr>
                      <a:r>
                        <a:rPr lang="pl-PL" sz="1000" dirty="0">
                          <a:solidFill>
                            <a:sysClr val="windowText" lastClr="000000"/>
                          </a:solidFill>
                          <a:effectLst/>
                        </a:rPr>
                        <a:t>Development</a:t>
                      </a:r>
                      <a:endParaRPr lang="uk-UA" sz="1000" dirty="0">
                        <a:solidFill>
                          <a:sysClr val="windowText" lastClr="000000"/>
                        </a:solidFill>
                        <a:effectLst/>
                        <a:latin typeface="Aptos" panose="020B0004020202020204" pitchFamily="34" charset="0"/>
                        <a:ea typeface="Aptos" panose="020B0004020202020204" pitchFamily="34" charset="0"/>
                        <a:cs typeface="Times New Roman" panose="02020603050405020304" pitchFamily="18" charset="0"/>
                      </a:endParaRPr>
                    </a:p>
                  </a:txBody>
                  <a:tcPr marL="57758" marR="5775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16000"/>
                        </a:lnSpc>
                        <a:spcAft>
                          <a:spcPts val="800"/>
                        </a:spcAft>
                      </a:pPr>
                      <a:r>
                        <a:rPr lang="en-US" sz="1000">
                          <a:effectLst/>
                        </a:rPr>
                        <a:t>Development of functionalities: catalog, personalization, tasks, community features.</a:t>
                      </a:r>
                      <a:endParaRPr lang="uk-UA" sz="1000">
                        <a:effectLst/>
                        <a:latin typeface="Aptos" panose="020B0004020202020204" pitchFamily="34" charset="0"/>
                        <a:ea typeface="Aptos" panose="020B0004020202020204" pitchFamily="34" charset="0"/>
                        <a:cs typeface="Times New Roman" panose="02020603050405020304" pitchFamily="18" charset="0"/>
                      </a:endParaRPr>
                    </a:p>
                  </a:txBody>
                  <a:tcPr marL="57758" marR="5775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16000"/>
                        </a:lnSpc>
                        <a:spcAft>
                          <a:spcPts val="800"/>
                        </a:spcAft>
                      </a:pPr>
                      <a:r>
                        <a:rPr lang="pl-PL" sz="1000" dirty="0">
                          <a:effectLst/>
                        </a:rPr>
                        <a:t>8</a:t>
                      </a:r>
                      <a:endParaRPr lang="uk-UA" sz="1000" dirty="0">
                        <a:effectLst/>
                        <a:latin typeface="Aptos" panose="020B0004020202020204" pitchFamily="34" charset="0"/>
                        <a:ea typeface="Aptos" panose="020B0004020202020204" pitchFamily="34" charset="0"/>
                        <a:cs typeface="Times New Roman" panose="02020603050405020304" pitchFamily="18" charset="0"/>
                      </a:endParaRPr>
                    </a:p>
                  </a:txBody>
                  <a:tcPr marL="57758" marR="5775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16000"/>
                        </a:lnSpc>
                        <a:spcAft>
                          <a:spcPts val="800"/>
                        </a:spcAft>
                      </a:pPr>
                      <a:r>
                        <a:rPr lang="pl-PL" sz="1000" dirty="0">
                          <a:effectLst/>
                        </a:rPr>
                        <a:t>Design</a:t>
                      </a:r>
                      <a:endParaRPr lang="uk-UA" sz="1000" dirty="0">
                        <a:effectLst/>
                        <a:latin typeface="Aptos" panose="020B0004020202020204" pitchFamily="34" charset="0"/>
                        <a:ea typeface="Aptos" panose="020B0004020202020204" pitchFamily="34" charset="0"/>
                        <a:cs typeface="Times New Roman" panose="02020603050405020304" pitchFamily="18" charset="0"/>
                      </a:endParaRPr>
                    </a:p>
                  </a:txBody>
                  <a:tcPr marL="57758" marR="5775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16000"/>
                        </a:lnSpc>
                        <a:spcAft>
                          <a:spcPts val="800"/>
                        </a:spcAft>
                      </a:pPr>
                      <a:r>
                        <a:rPr lang="en-US" sz="1000" dirty="0">
                          <a:effectLst/>
                        </a:rPr>
                        <a:t>Implementation of core features: catalog, recommendations, interactive tasks, and community functions.</a:t>
                      </a:r>
                      <a:endParaRPr lang="uk-UA" sz="1000" dirty="0">
                        <a:effectLst/>
                        <a:latin typeface="Aptos" panose="020B0004020202020204" pitchFamily="34" charset="0"/>
                        <a:ea typeface="Aptos" panose="020B0004020202020204" pitchFamily="34" charset="0"/>
                        <a:cs typeface="Times New Roman" panose="02020603050405020304" pitchFamily="18" charset="0"/>
                      </a:endParaRPr>
                    </a:p>
                  </a:txBody>
                  <a:tcPr marL="57758" marR="5775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244544"/>
                  </a:ext>
                </a:extLst>
              </a:tr>
              <a:tr h="691343">
                <a:tc>
                  <a:txBody>
                    <a:bodyPr/>
                    <a:lstStyle/>
                    <a:p>
                      <a:pPr>
                        <a:lnSpc>
                          <a:spcPct val="116000"/>
                        </a:lnSpc>
                        <a:spcAft>
                          <a:spcPts val="800"/>
                        </a:spcAft>
                      </a:pPr>
                      <a:r>
                        <a:rPr lang="pl-PL" sz="1000" dirty="0">
                          <a:solidFill>
                            <a:sysClr val="windowText" lastClr="000000"/>
                          </a:solidFill>
                          <a:effectLst/>
                        </a:rPr>
                        <a:t>Testing</a:t>
                      </a:r>
                      <a:endParaRPr lang="uk-UA" sz="1000" dirty="0">
                        <a:solidFill>
                          <a:sysClr val="windowText" lastClr="000000"/>
                        </a:solidFill>
                        <a:effectLst/>
                        <a:latin typeface="Aptos" panose="020B0004020202020204" pitchFamily="34" charset="0"/>
                        <a:ea typeface="Aptos" panose="020B0004020202020204" pitchFamily="34" charset="0"/>
                        <a:cs typeface="Times New Roman" panose="02020603050405020304" pitchFamily="18" charset="0"/>
                      </a:endParaRPr>
                    </a:p>
                  </a:txBody>
                  <a:tcPr marL="57758" marR="5775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16000"/>
                        </a:lnSpc>
                        <a:spcAft>
                          <a:spcPts val="800"/>
                        </a:spcAft>
                      </a:pPr>
                      <a:r>
                        <a:rPr lang="en-US" sz="1000">
                          <a:effectLst/>
                        </a:rPr>
                        <a:t>Testing functionality and user experience.</a:t>
                      </a:r>
                      <a:endParaRPr lang="uk-UA" sz="1000">
                        <a:effectLst/>
                        <a:latin typeface="Aptos" panose="020B0004020202020204" pitchFamily="34" charset="0"/>
                        <a:ea typeface="Aptos" panose="020B0004020202020204" pitchFamily="34" charset="0"/>
                        <a:cs typeface="Times New Roman" panose="02020603050405020304" pitchFamily="18" charset="0"/>
                      </a:endParaRPr>
                    </a:p>
                  </a:txBody>
                  <a:tcPr marL="57758" marR="5775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16000"/>
                        </a:lnSpc>
                        <a:spcAft>
                          <a:spcPts val="800"/>
                        </a:spcAft>
                      </a:pPr>
                      <a:r>
                        <a:rPr lang="pl-PL" sz="1000">
                          <a:effectLst/>
                        </a:rPr>
                        <a:t>3</a:t>
                      </a:r>
                      <a:endParaRPr lang="uk-UA" sz="1000">
                        <a:effectLst/>
                        <a:latin typeface="Aptos" panose="020B0004020202020204" pitchFamily="34" charset="0"/>
                        <a:ea typeface="Aptos" panose="020B0004020202020204" pitchFamily="34" charset="0"/>
                        <a:cs typeface="Times New Roman" panose="02020603050405020304" pitchFamily="18" charset="0"/>
                      </a:endParaRPr>
                    </a:p>
                  </a:txBody>
                  <a:tcPr marL="57758" marR="5775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16000"/>
                        </a:lnSpc>
                        <a:spcAft>
                          <a:spcPts val="800"/>
                        </a:spcAft>
                      </a:pPr>
                      <a:r>
                        <a:rPr lang="pl-PL" sz="1000">
                          <a:effectLst/>
                        </a:rPr>
                        <a:t>Development</a:t>
                      </a:r>
                      <a:endParaRPr lang="uk-UA" sz="1000">
                        <a:effectLst/>
                        <a:latin typeface="Aptos" panose="020B0004020202020204" pitchFamily="34" charset="0"/>
                        <a:ea typeface="Aptos" panose="020B0004020202020204" pitchFamily="34" charset="0"/>
                        <a:cs typeface="Times New Roman" panose="02020603050405020304" pitchFamily="18" charset="0"/>
                      </a:endParaRPr>
                    </a:p>
                  </a:txBody>
                  <a:tcPr marL="57758" marR="5775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16000"/>
                        </a:lnSpc>
                        <a:spcAft>
                          <a:spcPts val="800"/>
                        </a:spcAft>
                      </a:pPr>
                      <a:r>
                        <a:rPr lang="en-US" sz="1000" dirty="0">
                          <a:effectLst/>
                        </a:rPr>
                        <a:t>Performing unit tests, integration tests, and UX/UI testing to identify errors.</a:t>
                      </a:r>
                      <a:endParaRPr lang="uk-UA" sz="1000" dirty="0">
                        <a:effectLst/>
                        <a:latin typeface="Aptos" panose="020B0004020202020204" pitchFamily="34" charset="0"/>
                        <a:ea typeface="Aptos" panose="020B0004020202020204" pitchFamily="34" charset="0"/>
                        <a:cs typeface="Times New Roman" panose="02020603050405020304" pitchFamily="18" charset="0"/>
                      </a:endParaRPr>
                    </a:p>
                  </a:txBody>
                  <a:tcPr marL="57758" marR="5775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26902124"/>
                  </a:ext>
                </a:extLst>
              </a:tr>
              <a:tr h="925790">
                <a:tc>
                  <a:txBody>
                    <a:bodyPr/>
                    <a:lstStyle/>
                    <a:p>
                      <a:pPr>
                        <a:lnSpc>
                          <a:spcPct val="116000"/>
                        </a:lnSpc>
                        <a:spcAft>
                          <a:spcPts val="800"/>
                        </a:spcAft>
                      </a:pPr>
                      <a:r>
                        <a:rPr lang="pl-PL" sz="1000" dirty="0">
                          <a:solidFill>
                            <a:sysClr val="windowText" lastClr="000000"/>
                          </a:solidFill>
                          <a:effectLst/>
                        </a:rPr>
                        <a:t>Deployment</a:t>
                      </a:r>
                      <a:endParaRPr lang="uk-UA" sz="1000" dirty="0">
                        <a:solidFill>
                          <a:sysClr val="windowText" lastClr="000000"/>
                        </a:solidFill>
                        <a:effectLst/>
                        <a:latin typeface="Aptos" panose="020B0004020202020204" pitchFamily="34" charset="0"/>
                        <a:ea typeface="Aptos" panose="020B0004020202020204" pitchFamily="34" charset="0"/>
                        <a:cs typeface="Times New Roman" panose="02020603050405020304" pitchFamily="18" charset="0"/>
                      </a:endParaRPr>
                    </a:p>
                  </a:txBody>
                  <a:tcPr marL="57758" marR="5775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16000"/>
                        </a:lnSpc>
                        <a:spcAft>
                          <a:spcPts val="800"/>
                        </a:spcAft>
                      </a:pPr>
                      <a:r>
                        <a:rPr lang="en-US" sz="1000">
                          <a:effectLst/>
                        </a:rPr>
                        <a:t>Launching the MVP version and post-launch support.</a:t>
                      </a:r>
                      <a:endParaRPr lang="uk-UA" sz="1000">
                        <a:effectLst/>
                        <a:latin typeface="Aptos" panose="020B0004020202020204" pitchFamily="34" charset="0"/>
                        <a:ea typeface="Aptos" panose="020B0004020202020204" pitchFamily="34" charset="0"/>
                        <a:cs typeface="Times New Roman" panose="02020603050405020304" pitchFamily="18" charset="0"/>
                      </a:endParaRPr>
                    </a:p>
                  </a:txBody>
                  <a:tcPr marL="57758" marR="5775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16000"/>
                        </a:lnSpc>
                        <a:spcAft>
                          <a:spcPts val="800"/>
                        </a:spcAft>
                      </a:pPr>
                      <a:r>
                        <a:rPr lang="pl-PL" sz="1000">
                          <a:effectLst/>
                        </a:rPr>
                        <a:t>2</a:t>
                      </a:r>
                      <a:endParaRPr lang="uk-UA" sz="1000">
                        <a:effectLst/>
                        <a:latin typeface="Aptos" panose="020B0004020202020204" pitchFamily="34" charset="0"/>
                        <a:ea typeface="Aptos" panose="020B0004020202020204" pitchFamily="34" charset="0"/>
                        <a:cs typeface="Times New Roman" panose="02020603050405020304" pitchFamily="18" charset="0"/>
                      </a:endParaRPr>
                    </a:p>
                  </a:txBody>
                  <a:tcPr marL="57758" marR="5775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16000"/>
                        </a:lnSpc>
                        <a:spcAft>
                          <a:spcPts val="800"/>
                        </a:spcAft>
                      </a:pPr>
                      <a:r>
                        <a:rPr lang="pl-PL" sz="1000">
                          <a:effectLst/>
                        </a:rPr>
                        <a:t>Testing</a:t>
                      </a:r>
                      <a:endParaRPr lang="uk-UA" sz="1000">
                        <a:effectLst/>
                        <a:latin typeface="Aptos" panose="020B0004020202020204" pitchFamily="34" charset="0"/>
                        <a:ea typeface="Aptos" panose="020B0004020202020204" pitchFamily="34" charset="0"/>
                        <a:cs typeface="Times New Roman" panose="02020603050405020304" pitchFamily="18" charset="0"/>
                      </a:endParaRPr>
                    </a:p>
                  </a:txBody>
                  <a:tcPr marL="57758" marR="5775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16000"/>
                        </a:lnSpc>
                        <a:spcAft>
                          <a:spcPts val="800"/>
                        </a:spcAft>
                      </a:pPr>
                      <a:r>
                        <a:rPr lang="en-US" sz="1000" dirty="0">
                          <a:effectLst/>
                        </a:rPr>
                        <a:t>Launching the MVP version to the market and collecting user feedback for improvements.</a:t>
                      </a:r>
                      <a:endParaRPr lang="uk-UA" sz="1000" dirty="0">
                        <a:effectLst/>
                        <a:latin typeface="Aptos" panose="020B0004020202020204" pitchFamily="34" charset="0"/>
                        <a:ea typeface="Aptos" panose="020B0004020202020204" pitchFamily="34" charset="0"/>
                        <a:cs typeface="Times New Roman" panose="02020603050405020304" pitchFamily="18" charset="0"/>
                      </a:endParaRPr>
                    </a:p>
                  </a:txBody>
                  <a:tcPr marL="57758" marR="57758"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4077130"/>
                  </a:ext>
                </a:extLst>
              </a:tr>
            </a:tbl>
          </a:graphicData>
        </a:graphic>
      </p:graphicFrame>
    </p:spTree>
    <p:extLst>
      <p:ext uri="{BB962C8B-B14F-4D97-AF65-F5344CB8AC3E}">
        <p14:creationId xmlns:p14="http://schemas.microsoft.com/office/powerpoint/2010/main" val="37399899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A16C03A-B9D8-0E20-2437-569F6B732D30}"/>
              </a:ext>
            </a:extLst>
          </p:cNvPr>
          <p:cNvSpPr>
            <a:spLocks noGrp="1"/>
          </p:cNvSpPr>
          <p:nvPr>
            <p:ph type="title"/>
          </p:nvPr>
        </p:nvSpPr>
        <p:spPr>
          <a:xfrm>
            <a:off x="838200" y="47391"/>
            <a:ext cx="10515600" cy="1325563"/>
          </a:xfrm>
        </p:spPr>
        <p:txBody>
          <a:bodyPr/>
          <a:lstStyle/>
          <a:p>
            <a:r>
              <a:rPr lang="en-US" dirty="0"/>
              <a:t>Gantt chart</a:t>
            </a:r>
            <a:endParaRPr lang="uk-UA" dirty="0"/>
          </a:p>
        </p:txBody>
      </p:sp>
      <p:pic>
        <p:nvPicPr>
          <p:cNvPr id="8" name="Місце для вмісту 7">
            <a:extLst>
              <a:ext uri="{FF2B5EF4-FFF2-40B4-BE49-F238E27FC236}">
                <a16:creationId xmlns:a16="http://schemas.microsoft.com/office/drawing/2014/main" id="{10203E19-68FD-B359-BF31-1E77D2D2D4B3}"/>
              </a:ext>
            </a:extLst>
          </p:cNvPr>
          <p:cNvPicPr>
            <a:picLocks noGrp="1" noChangeAspect="1"/>
          </p:cNvPicPr>
          <p:nvPr>
            <p:ph sz="quarter" idx="16"/>
          </p:nvPr>
        </p:nvPicPr>
        <p:blipFill>
          <a:blip r:embed="rId2"/>
          <a:stretch>
            <a:fillRect/>
          </a:stretch>
        </p:blipFill>
        <p:spPr>
          <a:xfrm>
            <a:off x="2139203" y="1372954"/>
            <a:ext cx="7913593" cy="4718565"/>
          </a:xfrm>
        </p:spPr>
      </p:pic>
    </p:spTree>
    <p:extLst>
      <p:ext uri="{BB962C8B-B14F-4D97-AF65-F5344CB8AC3E}">
        <p14:creationId xmlns:p14="http://schemas.microsoft.com/office/powerpoint/2010/main" val="23136696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2128D25-6F8B-7710-120B-3CCE0146A86E}"/>
              </a:ext>
            </a:extLst>
          </p:cNvPr>
          <p:cNvSpPr>
            <a:spLocks noGrp="1"/>
          </p:cNvSpPr>
          <p:nvPr>
            <p:ph type="title"/>
          </p:nvPr>
        </p:nvSpPr>
        <p:spPr>
          <a:xfrm>
            <a:off x="838200" y="0"/>
            <a:ext cx="10515600" cy="911225"/>
          </a:xfrm>
        </p:spPr>
        <p:txBody>
          <a:bodyPr/>
          <a:lstStyle/>
          <a:p>
            <a:r>
              <a:rPr lang="en-US" dirty="0"/>
              <a:t>Risk assessment and mitigation plan</a:t>
            </a:r>
            <a:endParaRPr lang="uk-UA" dirty="0"/>
          </a:p>
        </p:txBody>
      </p:sp>
      <p:graphicFrame>
        <p:nvGraphicFramePr>
          <p:cNvPr id="7" name="Місце для вмісту 6">
            <a:extLst>
              <a:ext uri="{FF2B5EF4-FFF2-40B4-BE49-F238E27FC236}">
                <a16:creationId xmlns:a16="http://schemas.microsoft.com/office/drawing/2014/main" id="{42ACE2F9-D7CE-B6D8-037E-95057C523E18}"/>
              </a:ext>
            </a:extLst>
          </p:cNvPr>
          <p:cNvGraphicFramePr>
            <a:graphicFrameLocks noGrp="1"/>
          </p:cNvGraphicFramePr>
          <p:nvPr>
            <p:ph sz="quarter" idx="16"/>
            <p:extLst>
              <p:ext uri="{D42A27DB-BD31-4B8C-83A1-F6EECF244321}">
                <p14:modId xmlns:p14="http://schemas.microsoft.com/office/powerpoint/2010/main" val="488011699"/>
              </p:ext>
            </p:extLst>
          </p:nvPr>
        </p:nvGraphicFramePr>
        <p:xfrm>
          <a:off x="2409825" y="911225"/>
          <a:ext cx="7372350" cy="5476878"/>
        </p:xfrm>
        <a:graphic>
          <a:graphicData uri="http://schemas.openxmlformats.org/drawingml/2006/table">
            <a:tbl>
              <a:tblPr firstRow="1" firstCol="1">
                <a:tableStyleId>{B301B821-A1FF-4177-AEE7-76D212191A09}</a:tableStyleId>
              </a:tblPr>
              <a:tblGrid>
                <a:gridCol w="1839430">
                  <a:extLst>
                    <a:ext uri="{9D8B030D-6E8A-4147-A177-3AD203B41FA5}">
                      <a16:colId xmlns:a16="http://schemas.microsoft.com/office/drawing/2014/main" val="934342810"/>
                    </a:ext>
                  </a:extLst>
                </a:gridCol>
                <a:gridCol w="840270">
                  <a:extLst>
                    <a:ext uri="{9D8B030D-6E8A-4147-A177-3AD203B41FA5}">
                      <a16:colId xmlns:a16="http://schemas.microsoft.com/office/drawing/2014/main" val="356408241"/>
                    </a:ext>
                  </a:extLst>
                </a:gridCol>
                <a:gridCol w="838200">
                  <a:extLst>
                    <a:ext uri="{9D8B030D-6E8A-4147-A177-3AD203B41FA5}">
                      <a16:colId xmlns:a16="http://schemas.microsoft.com/office/drawing/2014/main" val="4106058239"/>
                    </a:ext>
                  </a:extLst>
                </a:gridCol>
                <a:gridCol w="3854450">
                  <a:extLst>
                    <a:ext uri="{9D8B030D-6E8A-4147-A177-3AD203B41FA5}">
                      <a16:colId xmlns:a16="http://schemas.microsoft.com/office/drawing/2014/main" val="1325132576"/>
                    </a:ext>
                  </a:extLst>
                </a:gridCol>
              </a:tblGrid>
              <a:tr h="242506">
                <a:tc>
                  <a:txBody>
                    <a:bodyPr/>
                    <a:lstStyle/>
                    <a:p>
                      <a:pPr algn="ctr">
                        <a:lnSpc>
                          <a:spcPct val="116000"/>
                        </a:lnSpc>
                        <a:spcAft>
                          <a:spcPts val="800"/>
                        </a:spcAft>
                      </a:pPr>
                      <a:r>
                        <a:rPr lang="pl-PL" sz="1200" dirty="0">
                          <a:solidFill>
                            <a:sysClr val="windowText" lastClr="000000"/>
                          </a:solidFill>
                          <a:effectLst/>
                        </a:rPr>
                        <a:t>Risk</a:t>
                      </a:r>
                      <a:endParaRPr lang="uk-UA" sz="1200" dirty="0">
                        <a:solidFill>
                          <a:sysClr val="windowText" lastClr="000000"/>
                        </a:solidFill>
                        <a:effectLst/>
                        <a:latin typeface="Aptos" panose="020B0004020202020204" pitchFamily="34" charset="0"/>
                        <a:ea typeface="Aptos" panose="020B0004020202020204" pitchFamily="34" charset="0"/>
                        <a:cs typeface="Times New Roman" panose="02020603050405020304" pitchFamily="18" charset="0"/>
                      </a:endParaRPr>
                    </a:p>
                  </a:txBody>
                  <a:tcPr marL="31128" marR="3112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6000"/>
                        </a:lnSpc>
                        <a:spcAft>
                          <a:spcPts val="800"/>
                        </a:spcAft>
                      </a:pPr>
                      <a:r>
                        <a:rPr lang="pl-PL" sz="1200">
                          <a:solidFill>
                            <a:sysClr val="windowText" lastClr="000000"/>
                          </a:solidFill>
                          <a:effectLst/>
                        </a:rPr>
                        <a:t>Likelihood</a:t>
                      </a:r>
                      <a:endParaRPr lang="uk-UA" sz="1200">
                        <a:solidFill>
                          <a:sysClr val="windowText" lastClr="000000"/>
                        </a:solidFill>
                        <a:effectLst/>
                        <a:latin typeface="Aptos" panose="020B0004020202020204" pitchFamily="34" charset="0"/>
                        <a:ea typeface="Aptos" panose="020B0004020202020204" pitchFamily="34" charset="0"/>
                        <a:cs typeface="Times New Roman" panose="02020603050405020304" pitchFamily="18" charset="0"/>
                      </a:endParaRPr>
                    </a:p>
                  </a:txBody>
                  <a:tcPr marL="31128" marR="3112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6000"/>
                        </a:lnSpc>
                        <a:spcAft>
                          <a:spcPts val="800"/>
                        </a:spcAft>
                      </a:pPr>
                      <a:r>
                        <a:rPr lang="pl-PL" sz="1200">
                          <a:solidFill>
                            <a:sysClr val="windowText" lastClr="000000"/>
                          </a:solidFill>
                          <a:effectLst/>
                        </a:rPr>
                        <a:t>Impact</a:t>
                      </a:r>
                      <a:endParaRPr lang="uk-UA" sz="1200">
                        <a:solidFill>
                          <a:sysClr val="windowText" lastClr="000000"/>
                        </a:solidFill>
                        <a:effectLst/>
                        <a:latin typeface="Aptos" panose="020B0004020202020204" pitchFamily="34" charset="0"/>
                        <a:ea typeface="Aptos" panose="020B0004020202020204" pitchFamily="34" charset="0"/>
                        <a:cs typeface="Times New Roman" panose="02020603050405020304" pitchFamily="18" charset="0"/>
                      </a:endParaRPr>
                    </a:p>
                  </a:txBody>
                  <a:tcPr marL="31128" marR="3112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6000"/>
                        </a:lnSpc>
                        <a:spcAft>
                          <a:spcPts val="800"/>
                        </a:spcAft>
                      </a:pPr>
                      <a:r>
                        <a:rPr lang="pl-PL" sz="1200" dirty="0">
                          <a:solidFill>
                            <a:sysClr val="windowText" lastClr="000000"/>
                          </a:solidFill>
                          <a:effectLst/>
                        </a:rPr>
                        <a:t>Mitigation Strategy</a:t>
                      </a:r>
                      <a:endParaRPr lang="uk-UA" sz="1200" dirty="0">
                        <a:solidFill>
                          <a:sysClr val="windowText" lastClr="000000"/>
                        </a:solidFill>
                        <a:effectLst/>
                        <a:latin typeface="Aptos" panose="020B0004020202020204" pitchFamily="34" charset="0"/>
                        <a:ea typeface="Aptos" panose="020B0004020202020204" pitchFamily="34" charset="0"/>
                        <a:cs typeface="Times New Roman" panose="02020603050405020304" pitchFamily="18" charset="0"/>
                      </a:endParaRPr>
                    </a:p>
                  </a:txBody>
                  <a:tcPr marL="31128" marR="3112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30469436"/>
                  </a:ext>
                </a:extLst>
              </a:tr>
              <a:tr h="581502">
                <a:tc>
                  <a:txBody>
                    <a:bodyPr/>
                    <a:lstStyle/>
                    <a:p>
                      <a:pPr>
                        <a:lnSpc>
                          <a:spcPct val="116000"/>
                        </a:lnSpc>
                        <a:spcAft>
                          <a:spcPts val="800"/>
                        </a:spcAft>
                      </a:pPr>
                      <a:r>
                        <a:rPr lang="pl-PL" sz="1200" dirty="0">
                          <a:solidFill>
                            <a:sysClr val="windowText" lastClr="000000"/>
                          </a:solidFill>
                          <a:effectLst/>
                        </a:rPr>
                        <a:t>1. Delays in feature development</a:t>
                      </a:r>
                      <a:endParaRPr lang="uk-UA" sz="1200" dirty="0">
                        <a:solidFill>
                          <a:sysClr val="windowText" lastClr="000000"/>
                        </a:solidFill>
                        <a:effectLst/>
                        <a:latin typeface="Aptos" panose="020B0004020202020204" pitchFamily="34" charset="0"/>
                        <a:ea typeface="Aptos" panose="020B0004020202020204" pitchFamily="34" charset="0"/>
                        <a:cs typeface="Times New Roman" panose="02020603050405020304" pitchFamily="18" charset="0"/>
                      </a:endParaRPr>
                    </a:p>
                  </a:txBody>
                  <a:tcPr marL="31128" marR="3112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16000"/>
                        </a:lnSpc>
                        <a:spcAft>
                          <a:spcPts val="800"/>
                        </a:spcAft>
                      </a:pPr>
                      <a:r>
                        <a:rPr lang="pl-PL" sz="1200">
                          <a:solidFill>
                            <a:sysClr val="windowText" lastClr="000000"/>
                          </a:solidFill>
                          <a:effectLst/>
                        </a:rPr>
                        <a:t>High</a:t>
                      </a:r>
                      <a:endParaRPr lang="uk-UA" sz="1200">
                        <a:solidFill>
                          <a:sysClr val="windowText" lastClr="000000"/>
                        </a:solidFill>
                        <a:effectLst/>
                        <a:latin typeface="Aptos" panose="020B0004020202020204" pitchFamily="34" charset="0"/>
                        <a:ea typeface="Aptos" panose="020B0004020202020204" pitchFamily="34" charset="0"/>
                        <a:cs typeface="Times New Roman" panose="02020603050405020304" pitchFamily="18" charset="0"/>
                      </a:endParaRPr>
                    </a:p>
                  </a:txBody>
                  <a:tcPr marL="31128" marR="3112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16000"/>
                        </a:lnSpc>
                        <a:spcAft>
                          <a:spcPts val="800"/>
                        </a:spcAft>
                      </a:pPr>
                      <a:r>
                        <a:rPr lang="pl-PL" sz="1200">
                          <a:solidFill>
                            <a:sysClr val="windowText" lastClr="000000"/>
                          </a:solidFill>
                          <a:effectLst/>
                        </a:rPr>
                        <a:t>High</a:t>
                      </a:r>
                      <a:endParaRPr lang="uk-UA" sz="1200">
                        <a:solidFill>
                          <a:sysClr val="windowText" lastClr="000000"/>
                        </a:solidFill>
                        <a:effectLst/>
                        <a:latin typeface="Aptos" panose="020B0004020202020204" pitchFamily="34" charset="0"/>
                        <a:ea typeface="Aptos" panose="020B0004020202020204" pitchFamily="34" charset="0"/>
                        <a:cs typeface="Times New Roman" panose="02020603050405020304" pitchFamily="18" charset="0"/>
                      </a:endParaRPr>
                    </a:p>
                  </a:txBody>
                  <a:tcPr marL="31128" marR="3112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16000"/>
                        </a:lnSpc>
                        <a:spcAft>
                          <a:spcPts val="800"/>
                        </a:spcAft>
                      </a:pPr>
                      <a:r>
                        <a:rPr lang="en-US" sz="1200">
                          <a:solidFill>
                            <a:sysClr val="windowText" lastClr="000000"/>
                          </a:solidFill>
                          <a:effectLst/>
                        </a:rPr>
                        <a:t>Regular progress reviews and implementation of Agile sprints.</a:t>
                      </a:r>
                      <a:endParaRPr lang="uk-UA" sz="1200">
                        <a:solidFill>
                          <a:sysClr val="windowText" lastClr="000000"/>
                        </a:solidFill>
                        <a:effectLst/>
                        <a:latin typeface="Aptos" panose="020B0004020202020204" pitchFamily="34" charset="0"/>
                        <a:ea typeface="Aptos" panose="020B0004020202020204" pitchFamily="34" charset="0"/>
                        <a:cs typeface="Times New Roman" panose="02020603050405020304" pitchFamily="18" charset="0"/>
                      </a:endParaRPr>
                    </a:p>
                  </a:txBody>
                  <a:tcPr marL="31128" marR="3112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66774532"/>
                  </a:ext>
                </a:extLst>
              </a:tr>
              <a:tr h="581502">
                <a:tc>
                  <a:txBody>
                    <a:bodyPr/>
                    <a:lstStyle/>
                    <a:p>
                      <a:pPr>
                        <a:lnSpc>
                          <a:spcPct val="116000"/>
                        </a:lnSpc>
                        <a:spcAft>
                          <a:spcPts val="800"/>
                        </a:spcAft>
                      </a:pPr>
                      <a:r>
                        <a:rPr lang="pl-PL" sz="1200" dirty="0">
                          <a:solidFill>
                            <a:sysClr val="windowText" lastClr="000000"/>
                          </a:solidFill>
                          <a:effectLst/>
                        </a:rPr>
                        <a:t>2. System integration issues</a:t>
                      </a:r>
                      <a:endParaRPr lang="uk-UA" sz="1200" dirty="0">
                        <a:solidFill>
                          <a:sysClr val="windowText" lastClr="000000"/>
                        </a:solidFill>
                        <a:effectLst/>
                        <a:latin typeface="Aptos" panose="020B0004020202020204" pitchFamily="34" charset="0"/>
                        <a:ea typeface="Aptos" panose="020B0004020202020204" pitchFamily="34" charset="0"/>
                        <a:cs typeface="Times New Roman" panose="02020603050405020304" pitchFamily="18" charset="0"/>
                      </a:endParaRPr>
                    </a:p>
                  </a:txBody>
                  <a:tcPr marL="31128" marR="3112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16000"/>
                        </a:lnSpc>
                        <a:spcAft>
                          <a:spcPts val="800"/>
                        </a:spcAft>
                      </a:pPr>
                      <a:r>
                        <a:rPr lang="pl-PL" sz="1200" dirty="0">
                          <a:solidFill>
                            <a:sysClr val="windowText" lastClr="000000"/>
                          </a:solidFill>
                          <a:effectLst/>
                        </a:rPr>
                        <a:t>Medium</a:t>
                      </a:r>
                      <a:endParaRPr lang="uk-UA" sz="1200" dirty="0">
                        <a:solidFill>
                          <a:sysClr val="windowText" lastClr="000000"/>
                        </a:solidFill>
                        <a:effectLst/>
                        <a:latin typeface="Aptos" panose="020B0004020202020204" pitchFamily="34" charset="0"/>
                        <a:ea typeface="Aptos" panose="020B0004020202020204" pitchFamily="34" charset="0"/>
                        <a:cs typeface="Times New Roman" panose="02020603050405020304" pitchFamily="18" charset="0"/>
                      </a:endParaRPr>
                    </a:p>
                  </a:txBody>
                  <a:tcPr marL="31128" marR="3112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16000"/>
                        </a:lnSpc>
                        <a:spcAft>
                          <a:spcPts val="800"/>
                        </a:spcAft>
                      </a:pPr>
                      <a:r>
                        <a:rPr lang="pl-PL" sz="1200">
                          <a:solidFill>
                            <a:sysClr val="windowText" lastClr="000000"/>
                          </a:solidFill>
                          <a:effectLst/>
                        </a:rPr>
                        <a:t>High</a:t>
                      </a:r>
                      <a:endParaRPr lang="uk-UA" sz="1200">
                        <a:solidFill>
                          <a:sysClr val="windowText" lastClr="000000"/>
                        </a:solidFill>
                        <a:effectLst/>
                        <a:latin typeface="Aptos" panose="020B0004020202020204" pitchFamily="34" charset="0"/>
                        <a:ea typeface="Aptos" panose="020B0004020202020204" pitchFamily="34" charset="0"/>
                        <a:cs typeface="Times New Roman" panose="02020603050405020304" pitchFamily="18" charset="0"/>
                      </a:endParaRPr>
                    </a:p>
                  </a:txBody>
                  <a:tcPr marL="31128" marR="3112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16000"/>
                        </a:lnSpc>
                        <a:spcAft>
                          <a:spcPts val="800"/>
                        </a:spcAft>
                      </a:pPr>
                      <a:r>
                        <a:rPr lang="en-US" sz="1200">
                          <a:solidFill>
                            <a:sysClr val="windowText" lastClr="000000"/>
                          </a:solidFill>
                          <a:effectLst/>
                        </a:rPr>
                        <a:t>Early integration testing during development stages.</a:t>
                      </a:r>
                      <a:endParaRPr lang="uk-UA" sz="1200">
                        <a:solidFill>
                          <a:sysClr val="windowText" lastClr="000000"/>
                        </a:solidFill>
                        <a:effectLst/>
                        <a:latin typeface="Aptos" panose="020B0004020202020204" pitchFamily="34" charset="0"/>
                        <a:ea typeface="Aptos" panose="020B0004020202020204" pitchFamily="34" charset="0"/>
                        <a:cs typeface="Times New Roman" panose="02020603050405020304" pitchFamily="18" charset="0"/>
                      </a:endParaRPr>
                    </a:p>
                  </a:txBody>
                  <a:tcPr marL="31128" marR="3112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42827922"/>
                  </a:ext>
                </a:extLst>
              </a:tr>
              <a:tr h="581502">
                <a:tc>
                  <a:txBody>
                    <a:bodyPr/>
                    <a:lstStyle/>
                    <a:p>
                      <a:pPr>
                        <a:lnSpc>
                          <a:spcPct val="116000"/>
                        </a:lnSpc>
                        <a:spcAft>
                          <a:spcPts val="800"/>
                        </a:spcAft>
                      </a:pPr>
                      <a:r>
                        <a:rPr lang="pl-PL" sz="1200">
                          <a:solidFill>
                            <a:sysClr val="windowText" lastClr="000000"/>
                          </a:solidFill>
                          <a:effectLst/>
                        </a:rPr>
                        <a:t>3. Lack of technical resources</a:t>
                      </a:r>
                      <a:endParaRPr lang="uk-UA" sz="1200">
                        <a:solidFill>
                          <a:sysClr val="windowText" lastClr="000000"/>
                        </a:solidFill>
                        <a:effectLst/>
                        <a:latin typeface="Aptos" panose="020B0004020202020204" pitchFamily="34" charset="0"/>
                        <a:ea typeface="Aptos" panose="020B0004020202020204" pitchFamily="34" charset="0"/>
                        <a:cs typeface="Times New Roman" panose="02020603050405020304" pitchFamily="18" charset="0"/>
                      </a:endParaRPr>
                    </a:p>
                  </a:txBody>
                  <a:tcPr marL="31128" marR="3112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16000"/>
                        </a:lnSpc>
                        <a:spcAft>
                          <a:spcPts val="800"/>
                        </a:spcAft>
                      </a:pPr>
                      <a:r>
                        <a:rPr lang="pl-PL" sz="1200" dirty="0">
                          <a:solidFill>
                            <a:sysClr val="windowText" lastClr="000000"/>
                          </a:solidFill>
                          <a:effectLst/>
                        </a:rPr>
                        <a:t>High</a:t>
                      </a:r>
                      <a:endParaRPr lang="uk-UA" sz="1200" dirty="0">
                        <a:solidFill>
                          <a:sysClr val="windowText" lastClr="000000"/>
                        </a:solidFill>
                        <a:effectLst/>
                        <a:latin typeface="Aptos" panose="020B0004020202020204" pitchFamily="34" charset="0"/>
                        <a:ea typeface="Aptos" panose="020B0004020202020204" pitchFamily="34" charset="0"/>
                        <a:cs typeface="Times New Roman" panose="02020603050405020304" pitchFamily="18" charset="0"/>
                      </a:endParaRPr>
                    </a:p>
                  </a:txBody>
                  <a:tcPr marL="31128" marR="3112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16000"/>
                        </a:lnSpc>
                        <a:spcAft>
                          <a:spcPts val="800"/>
                        </a:spcAft>
                      </a:pPr>
                      <a:r>
                        <a:rPr lang="pl-PL" sz="1200" dirty="0">
                          <a:solidFill>
                            <a:sysClr val="windowText" lastClr="000000"/>
                          </a:solidFill>
                          <a:effectLst/>
                        </a:rPr>
                        <a:t>Very High</a:t>
                      </a:r>
                      <a:endParaRPr lang="uk-UA" sz="1200" dirty="0">
                        <a:solidFill>
                          <a:sysClr val="windowText" lastClr="000000"/>
                        </a:solidFill>
                        <a:effectLst/>
                        <a:latin typeface="Aptos" panose="020B0004020202020204" pitchFamily="34" charset="0"/>
                        <a:ea typeface="Aptos" panose="020B0004020202020204" pitchFamily="34" charset="0"/>
                        <a:cs typeface="Times New Roman" panose="02020603050405020304" pitchFamily="18" charset="0"/>
                      </a:endParaRPr>
                    </a:p>
                  </a:txBody>
                  <a:tcPr marL="31128" marR="3112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16000"/>
                        </a:lnSpc>
                        <a:spcAft>
                          <a:spcPts val="800"/>
                        </a:spcAft>
                      </a:pPr>
                      <a:r>
                        <a:rPr lang="en-US" sz="1200">
                          <a:solidFill>
                            <a:sysClr val="windowText" lastClr="000000"/>
                          </a:solidFill>
                          <a:effectLst/>
                        </a:rPr>
                        <a:t>Hiring additional developers or subcontractors.</a:t>
                      </a:r>
                      <a:endParaRPr lang="uk-UA" sz="1200">
                        <a:solidFill>
                          <a:sysClr val="windowText" lastClr="000000"/>
                        </a:solidFill>
                        <a:effectLst/>
                        <a:latin typeface="Aptos" panose="020B0004020202020204" pitchFamily="34" charset="0"/>
                        <a:ea typeface="Aptos" panose="020B0004020202020204" pitchFamily="34" charset="0"/>
                        <a:cs typeface="Times New Roman" panose="02020603050405020304" pitchFamily="18" charset="0"/>
                      </a:endParaRPr>
                    </a:p>
                  </a:txBody>
                  <a:tcPr marL="31128" marR="3112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60116420"/>
                  </a:ext>
                </a:extLst>
              </a:tr>
              <a:tr h="581929">
                <a:tc>
                  <a:txBody>
                    <a:bodyPr/>
                    <a:lstStyle/>
                    <a:p>
                      <a:pPr>
                        <a:lnSpc>
                          <a:spcPct val="116000"/>
                        </a:lnSpc>
                        <a:spcAft>
                          <a:spcPts val="800"/>
                        </a:spcAft>
                      </a:pPr>
                      <a:r>
                        <a:rPr lang="pl-PL" sz="1200">
                          <a:solidFill>
                            <a:sysClr val="windowText" lastClr="000000"/>
                          </a:solidFill>
                          <a:effectLst/>
                        </a:rPr>
                        <a:t>4. Poor UX/UI quality</a:t>
                      </a:r>
                      <a:endParaRPr lang="uk-UA" sz="1200">
                        <a:solidFill>
                          <a:sysClr val="windowText" lastClr="000000"/>
                        </a:solidFill>
                        <a:effectLst/>
                        <a:latin typeface="Aptos" panose="020B0004020202020204" pitchFamily="34" charset="0"/>
                        <a:ea typeface="Aptos" panose="020B0004020202020204" pitchFamily="34" charset="0"/>
                        <a:cs typeface="Times New Roman" panose="02020603050405020304" pitchFamily="18" charset="0"/>
                      </a:endParaRPr>
                    </a:p>
                  </a:txBody>
                  <a:tcPr marL="31128" marR="3112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16000"/>
                        </a:lnSpc>
                        <a:spcAft>
                          <a:spcPts val="800"/>
                        </a:spcAft>
                      </a:pPr>
                      <a:r>
                        <a:rPr lang="pl-PL" sz="1200">
                          <a:solidFill>
                            <a:sysClr val="windowText" lastClr="000000"/>
                          </a:solidFill>
                          <a:effectLst/>
                        </a:rPr>
                        <a:t>Medium</a:t>
                      </a:r>
                      <a:endParaRPr lang="uk-UA" sz="1200">
                        <a:solidFill>
                          <a:sysClr val="windowText" lastClr="000000"/>
                        </a:solidFill>
                        <a:effectLst/>
                        <a:latin typeface="Aptos" panose="020B0004020202020204" pitchFamily="34" charset="0"/>
                        <a:ea typeface="Aptos" panose="020B0004020202020204" pitchFamily="34" charset="0"/>
                        <a:cs typeface="Times New Roman" panose="02020603050405020304" pitchFamily="18" charset="0"/>
                      </a:endParaRPr>
                    </a:p>
                  </a:txBody>
                  <a:tcPr marL="31128" marR="3112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16000"/>
                        </a:lnSpc>
                        <a:spcAft>
                          <a:spcPts val="800"/>
                        </a:spcAft>
                      </a:pPr>
                      <a:r>
                        <a:rPr lang="pl-PL" sz="1200">
                          <a:solidFill>
                            <a:sysClr val="windowText" lastClr="000000"/>
                          </a:solidFill>
                          <a:effectLst/>
                        </a:rPr>
                        <a:t>Medium</a:t>
                      </a:r>
                      <a:endParaRPr lang="uk-UA" sz="1200">
                        <a:solidFill>
                          <a:sysClr val="windowText" lastClr="000000"/>
                        </a:solidFill>
                        <a:effectLst/>
                        <a:latin typeface="Aptos" panose="020B0004020202020204" pitchFamily="34" charset="0"/>
                        <a:ea typeface="Aptos" panose="020B0004020202020204" pitchFamily="34" charset="0"/>
                        <a:cs typeface="Times New Roman" panose="02020603050405020304" pitchFamily="18" charset="0"/>
                      </a:endParaRPr>
                    </a:p>
                  </a:txBody>
                  <a:tcPr marL="31128" marR="3112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16000"/>
                        </a:lnSpc>
                        <a:spcAft>
                          <a:spcPts val="800"/>
                        </a:spcAft>
                      </a:pPr>
                      <a:r>
                        <a:rPr lang="en-US" sz="1200" dirty="0">
                          <a:solidFill>
                            <a:sysClr val="windowText" lastClr="000000"/>
                          </a:solidFill>
                          <a:effectLst/>
                        </a:rPr>
                        <a:t>Conduct UX research and testing with MVP users.</a:t>
                      </a:r>
                      <a:endParaRPr lang="uk-UA" sz="1200" dirty="0">
                        <a:solidFill>
                          <a:sysClr val="windowText" lastClr="000000"/>
                        </a:solidFill>
                        <a:effectLst/>
                        <a:latin typeface="Aptos" panose="020B0004020202020204" pitchFamily="34" charset="0"/>
                        <a:ea typeface="Aptos" panose="020B0004020202020204" pitchFamily="34" charset="0"/>
                        <a:cs typeface="Times New Roman" panose="02020603050405020304" pitchFamily="18" charset="0"/>
                      </a:endParaRPr>
                    </a:p>
                  </a:txBody>
                  <a:tcPr marL="31128" marR="3112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79539414"/>
                  </a:ext>
                </a:extLst>
              </a:tr>
              <a:tr h="581502">
                <a:tc>
                  <a:txBody>
                    <a:bodyPr/>
                    <a:lstStyle/>
                    <a:p>
                      <a:pPr>
                        <a:lnSpc>
                          <a:spcPct val="116000"/>
                        </a:lnSpc>
                        <a:spcAft>
                          <a:spcPts val="800"/>
                        </a:spcAft>
                      </a:pPr>
                      <a:r>
                        <a:rPr lang="pl-PL" sz="1200">
                          <a:solidFill>
                            <a:sysClr val="windowText" lastClr="000000"/>
                          </a:solidFill>
                          <a:effectLst/>
                        </a:rPr>
                        <a:t>5. Low number of users</a:t>
                      </a:r>
                      <a:endParaRPr lang="uk-UA" sz="1200">
                        <a:solidFill>
                          <a:sysClr val="windowText" lastClr="000000"/>
                        </a:solidFill>
                        <a:effectLst/>
                        <a:latin typeface="Aptos" panose="020B0004020202020204" pitchFamily="34" charset="0"/>
                        <a:ea typeface="Aptos" panose="020B0004020202020204" pitchFamily="34" charset="0"/>
                        <a:cs typeface="Times New Roman" panose="02020603050405020304" pitchFamily="18" charset="0"/>
                      </a:endParaRPr>
                    </a:p>
                  </a:txBody>
                  <a:tcPr marL="31128" marR="3112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16000"/>
                        </a:lnSpc>
                        <a:spcAft>
                          <a:spcPts val="800"/>
                        </a:spcAft>
                      </a:pPr>
                      <a:r>
                        <a:rPr lang="pl-PL" sz="1200">
                          <a:solidFill>
                            <a:sysClr val="windowText" lastClr="000000"/>
                          </a:solidFill>
                          <a:effectLst/>
                        </a:rPr>
                        <a:t>Medium</a:t>
                      </a:r>
                      <a:endParaRPr lang="uk-UA" sz="1200">
                        <a:solidFill>
                          <a:sysClr val="windowText" lastClr="000000"/>
                        </a:solidFill>
                        <a:effectLst/>
                        <a:latin typeface="Aptos" panose="020B0004020202020204" pitchFamily="34" charset="0"/>
                        <a:ea typeface="Aptos" panose="020B0004020202020204" pitchFamily="34" charset="0"/>
                        <a:cs typeface="Times New Roman" panose="02020603050405020304" pitchFamily="18" charset="0"/>
                      </a:endParaRPr>
                    </a:p>
                  </a:txBody>
                  <a:tcPr marL="31128" marR="3112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16000"/>
                        </a:lnSpc>
                        <a:spcAft>
                          <a:spcPts val="800"/>
                        </a:spcAft>
                      </a:pPr>
                      <a:r>
                        <a:rPr lang="pl-PL" sz="1200" dirty="0">
                          <a:solidFill>
                            <a:sysClr val="windowText" lastClr="000000"/>
                          </a:solidFill>
                          <a:effectLst/>
                        </a:rPr>
                        <a:t>High</a:t>
                      </a:r>
                      <a:endParaRPr lang="uk-UA" sz="1200" dirty="0">
                        <a:solidFill>
                          <a:sysClr val="windowText" lastClr="000000"/>
                        </a:solidFill>
                        <a:effectLst/>
                        <a:latin typeface="Aptos" panose="020B0004020202020204" pitchFamily="34" charset="0"/>
                        <a:ea typeface="Aptos" panose="020B0004020202020204" pitchFamily="34" charset="0"/>
                        <a:cs typeface="Times New Roman" panose="02020603050405020304" pitchFamily="18" charset="0"/>
                      </a:endParaRPr>
                    </a:p>
                  </a:txBody>
                  <a:tcPr marL="31128" marR="3112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16000"/>
                        </a:lnSpc>
                        <a:spcAft>
                          <a:spcPts val="800"/>
                        </a:spcAft>
                      </a:pPr>
                      <a:r>
                        <a:rPr lang="en-US" sz="1200" dirty="0">
                          <a:solidFill>
                            <a:sysClr val="windowText" lastClr="000000"/>
                          </a:solidFill>
                          <a:effectLst/>
                        </a:rPr>
                        <a:t>Marketing and promotional campaigns at project launch.</a:t>
                      </a:r>
                      <a:endParaRPr lang="uk-UA" sz="1200" dirty="0">
                        <a:solidFill>
                          <a:sysClr val="windowText" lastClr="000000"/>
                        </a:solidFill>
                        <a:effectLst/>
                        <a:latin typeface="Aptos" panose="020B0004020202020204" pitchFamily="34" charset="0"/>
                        <a:ea typeface="Aptos" panose="020B0004020202020204" pitchFamily="34" charset="0"/>
                        <a:cs typeface="Times New Roman" panose="02020603050405020304" pitchFamily="18" charset="0"/>
                      </a:endParaRPr>
                    </a:p>
                  </a:txBody>
                  <a:tcPr marL="31128" marR="3112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15158088"/>
                  </a:ext>
                </a:extLst>
              </a:tr>
              <a:tr h="581502">
                <a:tc>
                  <a:txBody>
                    <a:bodyPr/>
                    <a:lstStyle/>
                    <a:p>
                      <a:pPr>
                        <a:lnSpc>
                          <a:spcPct val="116000"/>
                        </a:lnSpc>
                        <a:spcAft>
                          <a:spcPts val="800"/>
                        </a:spcAft>
                      </a:pPr>
                      <a:r>
                        <a:rPr lang="pl-PL" sz="1200">
                          <a:solidFill>
                            <a:sysClr val="windowText" lastClr="000000"/>
                          </a:solidFill>
                          <a:effectLst/>
                        </a:rPr>
                        <a:t>6. Server downtime</a:t>
                      </a:r>
                      <a:endParaRPr lang="uk-UA" sz="1200">
                        <a:solidFill>
                          <a:sysClr val="windowText" lastClr="000000"/>
                        </a:solidFill>
                        <a:effectLst/>
                        <a:latin typeface="Aptos" panose="020B0004020202020204" pitchFamily="34" charset="0"/>
                        <a:ea typeface="Aptos" panose="020B0004020202020204" pitchFamily="34" charset="0"/>
                        <a:cs typeface="Times New Roman" panose="02020603050405020304" pitchFamily="18" charset="0"/>
                      </a:endParaRPr>
                    </a:p>
                  </a:txBody>
                  <a:tcPr marL="31128" marR="3112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16000"/>
                        </a:lnSpc>
                        <a:spcAft>
                          <a:spcPts val="800"/>
                        </a:spcAft>
                      </a:pPr>
                      <a:r>
                        <a:rPr lang="pl-PL" sz="1200">
                          <a:solidFill>
                            <a:sysClr val="windowText" lastClr="000000"/>
                          </a:solidFill>
                          <a:effectLst/>
                        </a:rPr>
                        <a:t>Low</a:t>
                      </a:r>
                      <a:endParaRPr lang="uk-UA" sz="1200">
                        <a:solidFill>
                          <a:sysClr val="windowText" lastClr="000000"/>
                        </a:solidFill>
                        <a:effectLst/>
                        <a:latin typeface="Aptos" panose="020B0004020202020204" pitchFamily="34" charset="0"/>
                        <a:ea typeface="Aptos" panose="020B0004020202020204" pitchFamily="34" charset="0"/>
                        <a:cs typeface="Times New Roman" panose="02020603050405020304" pitchFamily="18" charset="0"/>
                      </a:endParaRPr>
                    </a:p>
                  </a:txBody>
                  <a:tcPr marL="31128" marR="3112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16000"/>
                        </a:lnSpc>
                        <a:spcAft>
                          <a:spcPts val="800"/>
                        </a:spcAft>
                      </a:pPr>
                      <a:r>
                        <a:rPr lang="pl-PL" sz="1200">
                          <a:solidFill>
                            <a:sysClr val="windowText" lastClr="000000"/>
                          </a:solidFill>
                          <a:effectLst/>
                        </a:rPr>
                        <a:t>High</a:t>
                      </a:r>
                      <a:endParaRPr lang="uk-UA" sz="1200">
                        <a:solidFill>
                          <a:sysClr val="windowText" lastClr="000000"/>
                        </a:solidFill>
                        <a:effectLst/>
                        <a:latin typeface="Aptos" panose="020B0004020202020204" pitchFamily="34" charset="0"/>
                        <a:ea typeface="Aptos" panose="020B0004020202020204" pitchFamily="34" charset="0"/>
                        <a:cs typeface="Times New Roman" panose="02020603050405020304" pitchFamily="18" charset="0"/>
                      </a:endParaRPr>
                    </a:p>
                  </a:txBody>
                  <a:tcPr marL="31128" marR="3112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16000"/>
                        </a:lnSpc>
                        <a:spcAft>
                          <a:spcPts val="800"/>
                        </a:spcAft>
                      </a:pPr>
                      <a:r>
                        <a:rPr lang="en-US" sz="1200" dirty="0">
                          <a:solidFill>
                            <a:sysClr val="windowText" lastClr="000000"/>
                          </a:solidFill>
                          <a:effectLst/>
                        </a:rPr>
                        <a:t>Implement redundancy plans and 24/7 server monitoring.</a:t>
                      </a:r>
                      <a:endParaRPr lang="uk-UA" sz="1200" dirty="0">
                        <a:solidFill>
                          <a:sysClr val="windowText" lastClr="000000"/>
                        </a:solidFill>
                        <a:effectLst/>
                        <a:latin typeface="Aptos" panose="020B0004020202020204" pitchFamily="34" charset="0"/>
                        <a:ea typeface="Aptos" panose="020B0004020202020204" pitchFamily="34" charset="0"/>
                        <a:cs typeface="Times New Roman" panose="02020603050405020304" pitchFamily="18" charset="0"/>
                      </a:endParaRPr>
                    </a:p>
                  </a:txBody>
                  <a:tcPr marL="31128" marR="3112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51898281"/>
                  </a:ext>
                </a:extLst>
              </a:tr>
              <a:tr h="581502">
                <a:tc>
                  <a:txBody>
                    <a:bodyPr/>
                    <a:lstStyle/>
                    <a:p>
                      <a:pPr>
                        <a:lnSpc>
                          <a:spcPct val="116000"/>
                        </a:lnSpc>
                        <a:spcAft>
                          <a:spcPts val="800"/>
                        </a:spcAft>
                      </a:pPr>
                      <a:r>
                        <a:rPr lang="pl-PL" sz="1200">
                          <a:solidFill>
                            <a:sysClr val="windowText" lastClr="000000"/>
                          </a:solidFill>
                          <a:effectLst/>
                        </a:rPr>
                        <a:t>7. Changes in business requirements</a:t>
                      </a:r>
                      <a:endParaRPr lang="uk-UA" sz="1200">
                        <a:solidFill>
                          <a:sysClr val="windowText" lastClr="000000"/>
                        </a:solidFill>
                        <a:effectLst/>
                        <a:latin typeface="Aptos" panose="020B0004020202020204" pitchFamily="34" charset="0"/>
                        <a:ea typeface="Aptos" panose="020B0004020202020204" pitchFamily="34" charset="0"/>
                        <a:cs typeface="Times New Roman" panose="02020603050405020304" pitchFamily="18" charset="0"/>
                      </a:endParaRPr>
                    </a:p>
                  </a:txBody>
                  <a:tcPr marL="31128" marR="3112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16000"/>
                        </a:lnSpc>
                        <a:spcAft>
                          <a:spcPts val="800"/>
                        </a:spcAft>
                      </a:pPr>
                      <a:r>
                        <a:rPr lang="pl-PL" sz="1200">
                          <a:solidFill>
                            <a:sysClr val="windowText" lastClr="000000"/>
                          </a:solidFill>
                          <a:effectLst/>
                        </a:rPr>
                        <a:t>Low</a:t>
                      </a:r>
                      <a:endParaRPr lang="uk-UA" sz="1200">
                        <a:solidFill>
                          <a:sysClr val="windowText" lastClr="000000"/>
                        </a:solidFill>
                        <a:effectLst/>
                        <a:latin typeface="Aptos" panose="020B0004020202020204" pitchFamily="34" charset="0"/>
                        <a:ea typeface="Aptos" panose="020B0004020202020204" pitchFamily="34" charset="0"/>
                        <a:cs typeface="Times New Roman" panose="02020603050405020304" pitchFamily="18" charset="0"/>
                      </a:endParaRPr>
                    </a:p>
                  </a:txBody>
                  <a:tcPr marL="31128" marR="3112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16000"/>
                        </a:lnSpc>
                        <a:spcAft>
                          <a:spcPts val="800"/>
                        </a:spcAft>
                      </a:pPr>
                      <a:r>
                        <a:rPr lang="pl-PL" sz="1200">
                          <a:solidFill>
                            <a:sysClr val="windowText" lastClr="000000"/>
                          </a:solidFill>
                          <a:effectLst/>
                        </a:rPr>
                        <a:t>Medium</a:t>
                      </a:r>
                      <a:endParaRPr lang="uk-UA" sz="1200">
                        <a:solidFill>
                          <a:sysClr val="windowText" lastClr="000000"/>
                        </a:solidFill>
                        <a:effectLst/>
                        <a:latin typeface="Aptos" panose="020B0004020202020204" pitchFamily="34" charset="0"/>
                        <a:ea typeface="Aptos" panose="020B0004020202020204" pitchFamily="34" charset="0"/>
                        <a:cs typeface="Times New Roman" panose="02020603050405020304" pitchFamily="18" charset="0"/>
                      </a:endParaRPr>
                    </a:p>
                  </a:txBody>
                  <a:tcPr marL="31128" marR="3112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16000"/>
                        </a:lnSpc>
                        <a:spcAft>
                          <a:spcPts val="800"/>
                        </a:spcAft>
                      </a:pPr>
                      <a:r>
                        <a:rPr lang="en-US" sz="1200" dirty="0">
                          <a:solidFill>
                            <a:sysClr val="windowText" lastClr="000000"/>
                          </a:solidFill>
                          <a:effectLst/>
                        </a:rPr>
                        <a:t>Document requirements and manage controlled backlog.</a:t>
                      </a:r>
                      <a:endParaRPr lang="uk-UA" sz="1200" dirty="0">
                        <a:solidFill>
                          <a:sysClr val="windowText" lastClr="000000"/>
                        </a:solidFill>
                        <a:effectLst/>
                        <a:latin typeface="Aptos" panose="020B0004020202020204" pitchFamily="34" charset="0"/>
                        <a:ea typeface="Aptos" panose="020B0004020202020204" pitchFamily="34" charset="0"/>
                        <a:cs typeface="Times New Roman" panose="02020603050405020304" pitchFamily="18" charset="0"/>
                      </a:endParaRPr>
                    </a:p>
                  </a:txBody>
                  <a:tcPr marL="31128" marR="3112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60436027"/>
                  </a:ext>
                </a:extLst>
              </a:tr>
              <a:tr h="581502">
                <a:tc>
                  <a:txBody>
                    <a:bodyPr/>
                    <a:lstStyle/>
                    <a:p>
                      <a:pPr>
                        <a:lnSpc>
                          <a:spcPct val="116000"/>
                        </a:lnSpc>
                        <a:spcAft>
                          <a:spcPts val="800"/>
                        </a:spcAft>
                      </a:pPr>
                      <a:r>
                        <a:rPr lang="pl-PL" sz="1200">
                          <a:solidFill>
                            <a:sysClr val="windowText" lastClr="000000"/>
                          </a:solidFill>
                          <a:effectLst/>
                        </a:rPr>
                        <a:t>8. Offline functionality issues</a:t>
                      </a:r>
                      <a:endParaRPr lang="uk-UA" sz="1200">
                        <a:solidFill>
                          <a:sysClr val="windowText" lastClr="000000"/>
                        </a:solidFill>
                        <a:effectLst/>
                        <a:latin typeface="Aptos" panose="020B0004020202020204" pitchFamily="34" charset="0"/>
                        <a:ea typeface="Aptos" panose="020B0004020202020204" pitchFamily="34" charset="0"/>
                        <a:cs typeface="Times New Roman" panose="02020603050405020304" pitchFamily="18" charset="0"/>
                      </a:endParaRPr>
                    </a:p>
                  </a:txBody>
                  <a:tcPr marL="31128" marR="3112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16000"/>
                        </a:lnSpc>
                        <a:spcAft>
                          <a:spcPts val="800"/>
                        </a:spcAft>
                      </a:pPr>
                      <a:r>
                        <a:rPr lang="pl-PL" sz="1200">
                          <a:solidFill>
                            <a:sysClr val="windowText" lastClr="000000"/>
                          </a:solidFill>
                          <a:effectLst/>
                        </a:rPr>
                        <a:t>Medium</a:t>
                      </a:r>
                      <a:endParaRPr lang="uk-UA" sz="1200">
                        <a:solidFill>
                          <a:sysClr val="windowText" lastClr="000000"/>
                        </a:solidFill>
                        <a:effectLst/>
                        <a:latin typeface="Aptos" panose="020B0004020202020204" pitchFamily="34" charset="0"/>
                        <a:ea typeface="Aptos" panose="020B0004020202020204" pitchFamily="34" charset="0"/>
                        <a:cs typeface="Times New Roman" panose="02020603050405020304" pitchFamily="18" charset="0"/>
                      </a:endParaRPr>
                    </a:p>
                  </a:txBody>
                  <a:tcPr marL="31128" marR="3112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16000"/>
                        </a:lnSpc>
                        <a:spcAft>
                          <a:spcPts val="800"/>
                        </a:spcAft>
                      </a:pPr>
                      <a:r>
                        <a:rPr lang="pl-PL" sz="1200">
                          <a:solidFill>
                            <a:sysClr val="windowText" lastClr="000000"/>
                          </a:solidFill>
                          <a:effectLst/>
                        </a:rPr>
                        <a:t>Low</a:t>
                      </a:r>
                      <a:endParaRPr lang="uk-UA" sz="1200">
                        <a:solidFill>
                          <a:sysClr val="windowText" lastClr="000000"/>
                        </a:solidFill>
                        <a:effectLst/>
                        <a:latin typeface="Aptos" panose="020B0004020202020204" pitchFamily="34" charset="0"/>
                        <a:ea typeface="Aptos" panose="020B0004020202020204" pitchFamily="34" charset="0"/>
                        <a:cs typeface="Times New Roman" panose="02020603050405020304" pitchFamily="18" charset="0"/>
                      </a:endParaRPr>
                    </a:p>
                  </a:txBody>
                  <a:tcPr marL="31128" marR="3112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16000"/>
                        </a:lnSpc>
                        <a:spcAft>
                          <a:spcPts val="800"/>
                        </a:spcAft>
                      </a:pPr>
                      <a:r>
                        <a:rPr lang="en-US" sz="1200" dirty="0">
                          <a:solidFill>
                            <a:sysClr val="windowText" lastClr="000000"/>
                          </a:solidFill>
                          <a:effectLst/>
                        </a:rPr>
                        <a:t>Conduct tests for users with limited access.</a:t>
                      </a:r>
                      <a:endParaRPr lang="uk-UA" sz="1200" dirty="0">
                        <a:solidFill>
                          <a:sysClr val="windowText" lastClr="000000"/>
                        </a:solidFill>
                        <a:effectLst/>
                        <a:latin typeface="Aptos" panose="020B0004020202020204" pitchFamily="34" charset="0"/>
                        <a:ea typeface="Aptos" panose="020B0004020202020204" pitchFamily="34" charset="0"/>
                        <a:cs typeface="Times New Roman" panose="02020603050405020304" pitchFamily="18" charset="0"/>
                      </a:endParaRPr>
                    </a:p>
                  </a:txBody>
                  <a:tcPr marL="31128" marR="3112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47075613"/>
                  </a:ext>
                </a:extLst>
              </a:tr>
              <a:tr h="581929">
                <a:tc>
                  <a:txBody>
                    <a:bodyPr/>
                    <a:lstStyle/>
                    <a:p>
                      <a:pPr>
                        <a:lnSpc>
                          <a:spcPct val="116000"/>
                        </a:lnSpc>
                        <a:spcAft>
                          <a:spcPts val="800"/>
                        </a:spcAft>
                      </a:pPr>
                      <a:r>
                        <a:rPr lang="en-US" sz="1200">
                          <a:solidFill>
                            <a:sysClr val="windowText" lastClr="000000"/>
                          </a:solidFill>
                          <a:effectLst/>
                        </a:rPr>
                        <a:t>9. Translation errors in the app</a:t>
                      </a:r>
                      <a:endParaRPr lang="uk-UA" sz="1200">
                        <a:solidFill>
                          <a:sysClr val="windowText" lastClr="000000"/>
                        </a:solidFill>
                        <a:effectLst/>
                        <a:latin typeface="Aptos" panose="020B0004020202020204" pitchFamily="34" charset="0"/>
                        <a:ea typeface="Aptos" panose="020B0004020202020204" pitchFamily="34" charset="0"/>
                        <a:cs typeface="Times New Roman" panose="02020603050405020304" pitchFamily="18" charset="0"/>
                      </a:endParaRPr>
                    </a:p>
                  </a:txBody>
                  <a:tcPr marL="31128" marR="3112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16000"/>
                        </a:lnSpc>
                        <a:spcAft>
                          <a:spcPts val="800"/>
                        </a:spcAft>
                      </a:pPr>
                      <a:r>
                        <a:rPr lang="pl-PL" sz="1200">
                          <a:solidFill>
                            <a:sysClr val="windowText" lastClr="000000"/>
                          </a:solidFill>
                          <a:effectLst/>
                        </a:rPr>
                        <a:t>Low</a:t>
                      </a:r>
                      <a:endParaRPr lang="uk-UA" sz="1200">
                        <a:solidFill>
                          <a:sysClr val="windowText" lastClr="000000"/>
                        </a:solidFill>
                        <a:effectLst/>
                        <a:latin typeface="Aptos" panose="020B0004020202020204" pitchFamily="34" charset="0"/>
                        <a:ea typeface="Aptos" panose="020B0004020202020204" pitchFamily="34" charset="0"/>
                        <a:cs typeface="Times New Roman" panose="02020603050405020304" pitchFamily="18" charset="0"/>
                      </a:endParaRPr>
                    </a:p>
                  </a:txBody>
                  <a:tcPr marL="31128" marR="3112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16000"/>
                        </a:lnSpc>
                        <a:spcAft>
                          <a:spcPts val="800"/>
                        </a:spcAft>
                      </a:pPr>
                      <a:r>
                        <a:rPr lang="pl-PL" sz="1200">
                          <a:solidFill>
                            <a:sysClr val="windowText" lastClr="000000"/>
                          </a:solidFill>
                          <a:effectLst/>
                        </a:rPr>
                        <a:t>Low</a:t>
                      </a:r>
                      <a:endParaRPr lang="uk-UA" sz="1200">
                        <a:solidFill>
                          <a:sysClr val="windowText" lastClr="000000"/>
                        </a:solidFill>
                        <a:effectLst/>
                        <a:latin typeface="Aptos" panose="020B0004020202020204" pitchFamily="34" charset="0"/>
                        <a:ea typeface="Aptos" panose="020B0004020202020204" pitchFamily="34" charset="0"/>
                        <a:cs typeface="Times New Roman" panose="02020603050405020304" pitchFamily="18" charset="0"/>
                      </a:endParaRPr>
                    </a:p>
                  </a:txBody>
                  <a:tcPr marL="31128" marR="3112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16000"/>
                        </a:lnSpc>
                        <a:spcAft>
                          <a:spcPts val="800"/>
                        </a:spcAft>
                      </a:pPr>
                      <a:r>
                        <a:rPr lang="en-US" sz="1200" dirty="0">
                          <a:solidFill>
                            <a:sysClr val="windowText" lastClr="000000"/>
                          </a:solidFill>
                          <a:effectLst/>
                        </a:rPr>
                        <a:t>Hire proofreaders and thoroughly test translations.</a:t>
                      </a:r>
                      <a:endParaRPr lang="uk-UA" sz="1200" dirty="0">
                        <a:solidFill>
                          <a:sysClr val="windowText" lastClr="000000"/>
                        </a:solidFill>
                        <a:effectLst/>
                        <a:latin typeface="Aptos" panose="020B0004020202020204" pitchFamily="34" charset="0"/>
                        <a:ea typeface="Aptos" panose="020B0004020202020204" pitchFamily="34" charset="0"/>
                        <a:cs typeface="Times New Roman" panose="02020603050405020304" pitchFamily="18" charset="0"/>
                      </a:endParaRPr>
                    </a:p>
                  </a:txBody>
                  <a:tcPr marL="31128" marR="3112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85701170"/>
                  </a:ext>
                </a:extLst>
              </a:tr>
            </a:tbl>
          </a:graphicData>
        </a:graphic>
      </p:graphicFrame>
    </p:spTree>
    <p:extLst>
      <p:ext uri="{BB962C8B-B14F-4D97-AF65-F5344CB8AC3E}">
        <p14:creationId xmlns:p14="http://schemas.microsoft.com/office/powerpoint/2010/main" val="36308231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1CB9CBB-9096-1A3D-57CE-592415DC831E}"/>
              </a:ext>
            </a:extLst>
          </p:cNvPr>
          <p:cNvSpPr>
            <a:spLocks noGrp="1"/>
          </p:cNvSpPr>
          <p:nvPr>
            <p:ph type="title"/>
          </p:nvPr>
        </p:nvSpPr>
        <p:spPr>
          <a:xfrm>
            <a:off x="692150" y="362745"/>
            <a:ext cx="10807700" cy="1015205"/>
          </a:xfrm>
        </p:spPr>
        <p:txBody>
          <a:bodyPr/>
          <a:lstStyle/>
          <a:p>
            <a:r>
              <a:rPr lang="en-US" dirty="0"/>
              <a:t>Identified Risks with High and Medium Likelihood:</a:t>
            </a:r>
            <a:endParaRPr lang="uk-UA" dirty="0"/>
          </a:p>
        </p:txBody>
      </p:sp>
      <p:sp>
        <p:nvSpPr>
          <p:cNvPr id="3" name="Місце для тексту 2">
            <a:extLst>
              <a:ext uri="{FF2B5EF4-FFF2-40B4-BE49-F238E27FC236}">
                <a16:creationId xmlns:a16="http://schemas.microsoft.com/office/drawing/2014/main" id="{1CA703AF-1303-CAFB-C6CC-89A3B2FDFB9D}"/>
              </a:ext>
            </a:extLst>
          </p:cNvPr>
          <p:cNvSpPr>
            <a:spLocks noGrp="1"/>
          </p:cNvSpPr>
          <p:nvPr>
            <p:ph type="body" idx="1"/>
          </p:nvPr>
        </p:nvSpPr>
        <p:spPr>
          <a:xfrm>
            <a:off x="1084354" y="1304530"/>
            <a:ext cx="2882475" cy="823912"/>
          </a:xfrm>
        </p:spPr>
        <p:txBody>
          <a:bodyPr/>
          <a:lstStyle/>
          <a:p>
            <a:r>
              <a:rPr lang="pl-PL" dirty="0"/>
              <a:t>Delays in Feature Development</a:t>
            </a:r>
            <a:endParaRPr lang="uk-UA" dirty="0"/>
          </a:p>
        </p:txBody>
      </p:sp>
      <p:sp>
        <p:nvSpPr>
          <p:cNvPr id="4" name="Місце для вмісту 3">
            <a:extLst>
              <a:ext uri="{FF2B5EF4-FFF2-40B4-BE49-F238E27FC236}">
                <a16:creationId xmlns:a16="http://schemas.microsoft.com/office/drawing/2014/main" id="{8A74F9C3-78E1-2FBD-E90F-B0B52479821F}"/>
              </a:ext>
            </a:extLst>
          </p:cNvPr>
          <p:cNvSpPr>
            <a:spLocks noGrp="1"/>
          </p:cNvSpPr>
          <p:nvPr>
            <p:ph sz="half" idx="2"/>
          </p:nvPr>
        </p:nvSpPr>
        <p:spPr>
          <a:xfrm>
            <a:off x="1084354" y="2319735"/>
            <a:ext cx="2882475" cy="1842293"/>
          </a:xfrm>
        </p:spPr>
        <p:txBody>
          <a:bodyPr>
            <a:normAutofit lnSpcReduction="10000"/>
          </a:bodyPr>
          <a:lstStyle/>
          <a:p>
            <a:r>
              <a:rPr lang="en-US" b="1" dirty="0"/>
              <a:t>Impact</a:t>
            </a:r>
            <a:r>
              <a:rPr lang="en-US" dirty="0"/>
              <a:t>:</a:t>
            </a:r>
            <a:br>
              <a:rPr lang="en-US" dirty="0"/>
            </a:br>
            <a:r>
              <a:rPr lang="en-US" dirty="0"/>
              <a:t>Delays in developing key features can slow down the entire project timeline, causing missed deadlines and increasing project costs. It could lead to dissatisfaction among stakeholders and delays in launching the product.</a:t>
            </a:r>
            <a:endParaRPr lang="uk-UA" dirty="0"/>
          </a:p>
        </p:txBody>
      </p:sp>
      <p:sp>
        <p:nvSpPr>
          <p:cNvPr id="5" name="Місце для тексту 4">
            <a:extLst>
              <a:ext uri="{FF2B5EF4-FFF2-40B4-BE49-F238E27FC236}">
                <a16:creationId xmlns:a16="http://schemas.microsoft.com/office/drawing/2014/main" id="{AD449020-EE52-9653-C4E1-13362A04CC49}"/>
              </a:ext>
            </a:extLst>
          </p:cNvPr>
          <p:cNvSpPr>
            <a:spLocks noGrp="1"/>
          </p:cNvSpPr>
          <p:nvPr>
            <p:ph type="body" sz="quarter" idx="3"/>
          </p:nvPr>
        </p:nvSpPr>
        <p:spPr>
          <a:xfrm>
            <a:off x="4488915" y="1377950"/>
            <a:ext cx="2896671" cy="823912"/>
          </a:xfrm>
        </p:spPr>
        <p:txBody>
          <a:bodyPr/>
          <a:lstStyle/>
          <a:p>
            <a:r>
              <a:rPr lang="pl-PL" dirty="0"/>
              <a:t>System Integration Issues</a:t>
            </a:r>
            <a:endParaRPr lang="uk-UA" dirty="0"/>
          </a:p>
        </p:txBody>
      </p:sp>
      <p:sp>
        <p:nvSpPr>
          <p:cNvPr id="6" name="Місце для вмісту 5">
            <a:extLst>
              <a:ext uri="{FF2B5EF4-FFF2-40B4-BE49-F238E27FC236}">
                <a16:creationId xmlns:a16="http://schemas.microsoft.com/office/drawing/2014/main" id="{24A0CAFB-610A-684A-D8C1-D95ABA731866}"/>
              </a:ext>
            </a:extLst>
          </p:cNvPr>
          <p:cNvSpPr>
            <a:spLocks noGrp="1"/>
          </p:cNvSpPr>
          <p:nvPr>
            <p:ph sz="quarter" idx="4"/>
          </p:nvPr>
        </p:nvSpPr>
        <p:spPr>
          <a:xfrm>
            <a:off x="4488915" y="2319735"/>
            <a:ext cx="2896671" cy="1842293"/>
          </a:xfrm>
        </p:spPr>
        <p:txBody>
          <a:bodyPr/>
          <a:lstStyle/>
          <a:p>
            <a:r>
              <a:rPr lang="en-US" b="1" dirty="0"/>
              <a:t>Impact</a:t>
            </a:r>
            <a:r>
              <a:rPr lang="en-US" dirty="0"/>
              <a:t>:</a:t>
            </a:r>
            <a:br>
              <a:rPr lang="en-US" dirty="0"/>
            </a:br>
            <a:r>
              <a:rPr lang="en-US" dirty="0"/>
              <a:t>Integration challenges can cause delays in deploying the system, incompatibility between modules, or operational failures, potentially delaying the go-live phase.</a:t>
            </a:r>
            <a:endParaRPr lang="uk-UA" dirty="0"/>
          </a:p>
        </p:txBody>
      </p:sp>
      <p:sp>
        <p:nvSpPr>
          <p:cNvPr id="7" name="Місце для тексту 6">
            <a:extLst>
              <a:ext uri="{FF2B5EF4-FFF2-40B4-BE49-F238E27FC236}">
                <a16:creationId xmlns:a16="http://schemas.microsoft.com/office/drawing/2014/main" id="{86C65ED7-D791-0A80-C1B2-54497B55F61C}"/>
              </a:ext>
            </a:extLst>
          </p:cNvPr>
          <p:cNvSpPr>
            <a:spLocks noGrp="1"/>
          </p:cNvSpPr>
          <p:nvPr>
            <p:ph type="body" idx="13"/>
          </p:nvPr>
        </p:nvSpPr>
        <p:spPr>
          <a:xfrm>
            <a:off x="7907671" y="1392636"/>
            <a:ext cx="2882475" cy="823912"/>
          </a:xfrm>
        </p:spPr>
        <p:txBody>
          <a:bodyPr/>
          <a:lstStyle/>
          <a:p>
            <a:r>
              <a:rPr lang="pl-PL" dirty="0"/>
              <a:t>Lack of Technical Resources</a:t>
            </a:r>
            <a:endParaRPr lang="uk-UA" dirty="0"/>
          </a:p>
        </p:txBody>
      </p:sp>
      <p:sp>
        <p:nvSpPr>
          <p:cNvPr id="8" name="Місце для вмісту 7">
            <a:extLst>
              <a:ext uri="{FF2B5EF4-FFF2-40B4-BE49-F238E27FC236}">
                <a16:creationId xmlns:a16="http://schemas.microsoft.com/office/drawing/2014/main" id="{AB8FFA45-8FC9-6D3B-EE38-565AD56A9833}"/>
              </a:ext>
            </a:extLst>
          </p:cNvPr>
          <p:cNvSpPr>
            <a:spLocks noGrp="1"/>
          </p:cNvSpPr>
          <p:nvPr>
            <p:ph sz="half" idx="14"/>
          </p:nvPr>
        </p:nvSpPr>
        <p:spPr>
          <a:xfrm>
            <a:off x="7907671" y="2319735"/>
            <a:ext cx="2882475" cy="1842293"/>
          </a:xfrm>
        </p:spPr>
        <p:txBody>
          <a:bodyPr/>
          <a:lstStyle/>
          <a:p>
            <a:r>
              <a:rPr lang="en-US" b="1" dirty="0"/>
              <a:t>Impact</a:t>
            </a:r>
            <a:r>
              <a:rPr lang="en-US" dirty="0"/>
              <a:t>:</a:t>
            </a:r>
            <a:br>
              <a:rPr lang="en-US" dirty="0"/>
            </a:br>
            <a:r>
              <a:rPr lang="en-US" dirty="0"/>
              <a:t>A shortage of developers or skilled personnel can slow development progress, result in poor code quality, and delay project milestones.</a:t>
            </a:r>
            <a:endParaRPr lang="uk-UA" dirty="0"/>
          </a:p>
        </p:txBody>
      </p:sp>
      <p:sp>
        <p:nvSpPr>
          <p:cNvPr id="17" name="Місце для вмісту 3">
            <a:extLst>
              <a:ext uri="{FF2B5EF4-FFF2-40B4-BE49-F238E27FC236}">
                <a16:creationId xmlns:a16="http://schemas.microsoft.com/office/drawing/2014/main" id="{2399EE0A-0A4C-7D40-8347-B6ED3A833314}"/>
              </a:ext>
            </a:extLst>
          </p:cNvPr>
          <p:cNvSpPr txBox="1">
            <a:spLocks/>
          </p:cNvSpPr>
          <p:nvPr/>
        </p:nvSpPr>
        <p:spPr>
          <a:xfrm>
            <a:off x="1084354" y="4279901"/>
            <a:ext cx="2882475" cy="2489199"/>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1000"/>
              </a:spcBef>
              <a:buFont typeface="Arial" panose="020B0604020202020204" pitchFamily="34" charset="0"/>
              <a:buNone/>
              <a:defRPr sz="1400" kern="1200" spc="50" baseline="0">
                <a:solidFill>
                  <a:schemeClr val="tx1">
                    <a:lumMod val="75000"/>
                    <a:lumOff val="25000"/>
                  </a:schemeClr>
                </a:solidFill>
                <a:latin typeface="+mn-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lumMod val="75000"/>
                    <a:lumOff val="25000"/>
                  </a:schemeClr>
                </a:solidFill>
                <a:latin typeface="+mn-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lumMod val="75000"/>
                    <a:lumOff val="25000"/>
                  </a:schemeClr>
                </a:solidFill>
                <a:latin typeface="+mn-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lumMod val="75000"/>
                    <a:lumOff val="25000"/>
                  </a:schemeClr>
                </a:solidFill>
                <a:latin typeface="+mn-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spcBef>
                <a:spcPts val="0"/>
              </a:spcBef>
            </a:pPr>
            <a:r>
              <a:rPr lang="en-US" sz="1200" b="1" dirty="0"/>
              <a:t>Mitigation Strategy</a:t>
            </a:r>
            <a:r>
              <a:rPr lang="en-US" sz="1200" dirty="0"/>
              <a:t>:</a:t>
            </a:r>
          </a:p>
          <a:p>
            <a:pPr>
              <a:lnSpc>
                <a:spcPct val="120000"/>
              </a:lnSpc>
              <a:spcBef>
                <a:spcPts val="0"/>
              </a:spcBef>
            </a:pPr>
            <a:r>
              <a:rPr lang="en-US" sz="1200" dirty="0"/>
              <a:t>Implement </a:t>
            </a:r>
            <a:r>
              <a:rPr lang="en-US" sz="1200" b="1" dirty="0"/>
              <a:t>regular progress reviews</a:t>
            </a:r>
            <a:r>
              <a:rPr lang="en-US" sz="1200" dirty="0"/>
              <a:t> and </a:t>
            </a:r>
            <a:r>
              <a:rPr lang="en-US" sz="1200" b="1" dirty="0"/>
              <a:t>Agile sprints</a:t>
            </a:r>
            <a:r>
              <a:rPr lang="en-US" sz="1200" dirty="0"/>
              <a:t> to break tasks into smaller, manageable components.</a:t>
            </a:r>
          </a:p>
          <a:p>
            <a:pPr>
              <a:lnSpc>
                <a:spcPct val="120000"/>
              </a:lnSpc>
              <a:spcBef>
                <a:spcPts val="0"/>
              </a:spcBef>
              <a:buFont typeface="Arial" panose="020B0604020202020204" pitchFamily="34" charset="0"/>
              <a:buChar char="•"/>
            </a:pPr>
            <a:r>
              <a:rPr lang="en-US" sz="1200" dirty="0"/>
              <a:t>Ensure clear communication among team members to identify roadblocks early.</a:t>
            </a:r>
          </a:p>
          <a:p>
            <a:pPr>
              <a:lnSpc>
                <a:spcPct val="120000"/>
              </a:lnSpc>
              <a:spcBef>
                <a:spcPts val="0"/>
              </a:spcBef>
              <a:buFont typeface="Arial" panose="020B0604020202020204" pitchFamily="34" charset="0"/>
              <a:buChar char="•"/>
            </a:pPr>
            <a:r>
              <a:rPr lang="en-US" sz="1200" dirty="0"/>
              <a:t>Use project management tools to track progress and timelines effectively.</a:t>
            </a:r>
          </a:p>
        </p:txBody>
      </p:sp>
      <p:sp>
        <p:nvSpPr>
          <p:cNvPr id="18" name="Місце для вмісту 5">
            <a:extLst>
              <a:ext uri="{FF2B5EF4-FFF2-40B4-BE49-F238E27FC236}">
                <a16:creationId xmlns:a16="http://schemas.microsoft.com/office/drawing/2014/main" id="{771B0597-6A37-88EC-32D5-649719208043}"/>
              </a:ext>
            </a:extLst>
          </p:cNvPr>
          <p:cNvSpPr txBox="1">
            <a:spLocks/>
          </p:cNvSpPr>
          <p:nvPr/>
        </p:nvSpPr>
        <p:spPr>
          <a:xfrm>
            <a:off x="4488915" y="4279901"/>
            <a:ext cx="2896671" cy="2489199"/>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1000"/>
              </a:spcBef>
              <a:buFont typeface="Arial" panose="020B0604020202020204" pitchFamily="34" charset="0"/>
              <a:buNone/>
              <a:defRPr sz="1400" kern="1200" spc="50" baseline="0">
                <a:solidFill>
                  <a:schemeClr val="tx1">
                    <a:lumMod val="75000"/>
                    <a:lumOff val="25000"/>
                  </a:schemeClr>
                </a:solidFill>
                <a:latin typeface="+mn-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lumMod val="75000"/>
                    <a:lumOff val="25000"/>
                  </a:schemeClr>
                </a:solidFill>
                <a:latin typeface="+mn-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lumMod val="75000"/>
                    <a:lumOff val="25000"/>
                  </a:schemeClr>
                </a:solidFill>
                <a:latin typeface="+mn-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lumMod val="75000"/>
                    <a:lumOff val="25000"/>
                  </a:schemeClr>
                </a:solidFill>
                <a:latin typeface="+mn-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0"/>
              </a:spcBef>
            </a:pPr>
            <a:r>
              <a:rPr lang="en-US" sz="1200" b="1" dirty="0"/>
              <a:t>Mitigation Strategy</a:t>
            </a:r>
            <a:r>
              <a:rPr lang="en-US" sz="1200" dirty="0"/>
              <a:t>:</a:t>
            </a:r>
          </a:p>
          <a:p>
            <a:pPr>
              <a:spcBef>
                <a:spcPts val="0"/>
              </a:spcBef>
              <a:buFont typeface="Arial" panose="020B0604020202020204" pitchFamily="34" charset="0"/>
              <a:buChar char="•"/>
            </a:pPr>
            <a:r>
              <a:rPr lang="en-US" sz="1200" dirty="0"/>
              <a:t>Perform </a:t>
            </a:r>
            <a:r>
              <a:rPr lang="en-US" sz="1200" b="1" dirty="0"/>
              <a:t>early integration testing</a:t>
            </a:r>
            <a:r>
              <a:rPr lang="en-US" sz="1200" dirty="0"/>
              <a:t> during the initial development stages.</a:t>
            </a:r>
          </a:p>
          <a:p>
            <a:pPr>
              <a:spcBef>
                <a:spcPts val="0"/>
              </a:spcBef>
              <a:buFont typeface="Arial" panose="020B0604020202020204" pitchFamily="34" charset="0"/>
              <a:buChar char="•"/>
            </a:pPr>
            <a:r>
              <a:rPr lang="en-US" sz="1200" dirty="0"/>
              <a:t>Collaborate with all stakeholders (developers, testers, etc.) to ensure clear documentation of integration points.</a:t>
            </a:r>
          </a:p>
          <a:p>
            <a:pPr>
              <a:spcBef>
                <a:spcPts val="0"/>
              </a:spcBef>
              <a:buFont typeface="Arial" panose="020B0604020202020204" pitchFamily="34" charset="0"/>
              <a:buChar char="•"/>
            </a:pPr>
            <a:r>
              <a:rPr lang="en-US" sz="1200" dirty="0"/>
              <a:t>Use automated testing tools to detect and address integration issues quickly.</a:t>
            </a:r>
          </a:p>
        </p:txBody>
      </p:sp>
      <p:sp>
        <p:nvSpPr>
          <p:cNvPr id="19" name="Місце для вмісту 7">
            <a:extLst>
              <a:ext uri="{FF2B5EF4-FFF2-40B4-BE49-F238E27FC236}">
                <a16:creationId xmlns:a16="http://schemas.microsoft.com/office/drawing/2014/main" id="{317CE3A1-BECE-7F64-475B-FAE66E2CA1CB}"/>
              </a:ext>
            </a:extLst>
          </p:cNvPr>
          <p:cNvSpPr txBox="1">
            <a:spLocks/>
          </p:cNvSpPr>
          <p:nvPr/>
        </p:nvSpPr>
        <p:spPr>
          <a:xfrm>
            <a:off x="7907671" y="4162028"/>
            <a:ext cx="2882475" cy="2489199"/>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1000"/>
              </a:spcBef>
              <a:buFont typeface="Arial" panose="020B0604020202020204" pitchFamily="34" charset="0"/>
              <a:buNone/>
              <a:defRPr sz="1400" kern="1200" spc="50" baseline="0">
                <a:solidFill>
                  <a:schemeClr val="tx1">
                    <a:lumMod val="75000"/>
                    <a:lumOff val="25000"/>
                  </a:schemeClr>
                </a:solidFill>
                <a:latin typeface="+mn-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lumMod val="75000"/>
                    <a:lumOff val="25000"/>
                  </a:schemeClr>
                </a:solidFill>
                <a:latin typeface="+mn-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lumMod val="75000"/>
                    <a:lumOff val="25000"/>
                  </a:schemeClr>
                </a:solidFill>
                <a:latin typeface="+mn-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lumMod val="75000"/>
                    <a:lumOff val="25000"/>
                  </a:schemeClr>
                </a:solidFill>
                <a:latin typeface="+mn-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b="1" dirty="0"/>
              <a:t>Mitigation Strategy</a:t>
            </a:r>
            <a:r>
              <a:rPr lang="en-US" sz="1200" dirty="0"/>
              <a:t>:</a:t>
            </a:r>
          </a:p>
          <a:p>
            <a:pPr>
              <a:buFont typeface="Arial" panose="020B0604020202020204" pitchFamily="34" charset="0"/>
              <a:buChar char="•"/>
            </a:pPr>
            <a:r>
              <a:rPr lang="en-US" sz="1200" dirty="0"/>
              <a:t>Hire </a:t>
            </a:r>
            <a:r>
              <a:rPr lang="en-US" sz="1200" b="1" dirty="0"/>
              <a:t>additional developers or subcontractors</a:t>
            </a:r>
            <a:r>
              <a:rPr lang="en-US" sz="1200" dirty="0"/>
              <a:t> to fill resource gaps quickly.</a:t>
            </a:r>
          </a:p>
          <a:p>
            <a:pPr>
              <a:buFont typeface="Arial" panose="020B0604020202020204" pitchFamily="34" charset="0"/>
              <a:buChar char="•"/>
            </a:pPr>
            <a:r>
              <a:rPr lang="en-US" sz="1200" dirty="0"/>
              <a:t>Offer training to upskill existing team members to handle technical tasks.</a:t>
            </a:r>
          </a:p>
          <a:p>
            <a:pPr>
              <a:buFont typeface="Arial" panose="020B0604020202020204" pitchFamily="34" charset="0"/>
              <a:buChar char="•"/>
            </a:pPr>
            <a:r>
              <a:rPr lang="en-US" sz="1200" dirty="0"/>
              <a:t>Collaborate with freelance platforms to access on-demand talent when necessary.</a:t>
            </a:r>
          </a:p>
        </p:txBody>
      </p:sp>
    </p:spTree>
    <p:extLst>
      <p:ext uri="{BB962C8B-B14F-4D97-AF65-F5344CB8AC3E}">
        <p14:creationId xmlns:p14="http://schemas.microsoft.com/office/powerpoint/2010/main" val="19442615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368789-B619-B317-E173-EF79ED6AF75F}"/>
            </a:ext>
          </a:extLst>
        </p:cNvPr>
        <p:cNvGrpSpPr/>
        <p:nvPr/>
      </p:nvGrpSpPr>
      <p:grpSpPr>
        <a:xfrm>
          <a:off x="0" y="0"/>
          <a:ext cx="0" cy="0"/>
          <a:chOff x="0" y="0"/>
          <a:chExt cx="0" cy="0"/>
        </a:xfrm>
      </p:grpSpPr>
      <p:sp>
        <p:nvSpPr>
          <p:cNvPr id="2" name="Заголовок 1">
            <a:extLst>
              <a:ext uri="{FF2B5EF4-FFF2-40B4-BE49-F238E27FC236}">
                <a16:creationId xmlns:a16="http://schemas.microsoft.com/office/drawing/2014/main" id="{ACA73D06-BB5A-4A16-FD38-FD10A7EE1A56}"/>
              </a:ext>
            </a:extLst>
          </p:cNvPr>
          <p:cNvSpPr>
            <a:spLocks noGrp="1"/>
          </p:cNvSpPr>
          <p:nvPr>
            <p:ph type="title"/>
          </p:nvPr>
        </p:nvSpPr>
        <p:spPr>
          <a:xfrm>
            <a:off x="692150" y="362745"/>
            <a:ext cx="10807700" cy="1015205"/>
          </a:xfrm>
        </p:spPr>
        <p:txBody>
          <a:bodyPr/>
          <a:lstStyle/>
          <a:p>
            <a:r>
              <a:rPr lang="en-US" dirty="0"/>
              <a:t>Identified Risks with High and Medium Likelihood:</a:t>
            </a:r>
            <a:endParaRPr lang="uk-UA" dirty="0"/>
          </a:p>
        </p:txBody>
      </p:sp>
      <p:sp>
        <p:nvSpPr>
          <p:cNvPr id="3" name="Місце для тексту 2">
            <a:extLst>
              <a:ext uri="{FF2B5EF4-FFF2-40B4-BE49-F238E27FC236}">
                <a16:creationId xmlns:a16="http://schemas.microsoft.com/office/drawing/2014/main" id="{C6BCD9E9-08A8-0FDE-0721-159BF87DA12D}"/>
              </a:ext>
            </a:extLst>
          </p:cNvPr>
          <p:cNvSpPr>
            <a:spLocks noGrp="1"/>
          </p:cNvSpPr>
          <p:nvPr>
            <p:ph type="body" idx="1"/>
          </p:nvPr>
        </p:nvSpPr>
        <p:spPr>
          <a:xfrm>
            <a:off x="1084354" y="1304530"/>
            <a:ext cx="2882475" cy="823912"/>
          </a:xfrm>
        </p:spPr>
        <p:txBody>
          <a:bodyPr/>
          <a:lstStyle/>
          <a:p>
            <a:r>
              <a:rPr lang="pl-PL" dirty="0"/>
              <a:t>Poor UX/UI Quality</a:t>
            </a:r>
            <a:endParaRPr lang="uk-UA" dirty="0"/>
          </a:p>
        </p:txBody>
      </p:sp>
      <p:sp>
        <p:nvSpPr>
          <p:cNvPr id="4" name="Місце для вмісту 3">
            <a:extLst>
              <a:ext uri="{FF2B5EF4-FFF2-40B4-BE49-F238E27FC236}">
                <a16:creationId xmlns:a16="http://schemas.microsoft.com/office/drawing/2014/main" id="{B08F372F-A761-B396-3E1B-0B19D06A0C1F}"/>
              </a:ext>
            </a:extLst>
          </p:cNvPr>
          <p:cNvSpPr>
            <a:spLocks noGrp="1"/>
          </p:cNvSpPr>
          <p:nvPr>
            <p:ph sz="half" idx="2"/>
          </p:nvPr>
        </p:nvSpPr>
        <p:spPr>
          <a:xfrm>
            <a:off x="1084354" y="2319735"/>
            <a:ext cx="2882475" cy="1842293"/>
          </a:xfrm>
        </p:spPr>
        <p:txBody>
          <a:bodyPr>
            <a:normAutofit/>
          </a:bodyPr>
          <a:lstStyle/>
          <a:p>
            <a:r>
              <a:rPr lang="en-US" b="1" dirty="0"/>
              <a:t>Impact</a:t>
            </a:r>
            <a:r>
              <a:rPr lang="en-US" dirty="0"/>
              <a:t>:</a:t>
            </a:r>
            <a:br>
              <a:rPr lang="en-US" dirty="0"/>
            </a:br>
            <a:r>
              <a:rPr lang="en-US" dirty="0"/>
              <a:t>A poor user experience (UX) and user interface (UI) can result in user frustration, lower adoption rates, and a high churn rate. It may harm the app's reputation and reduce revenue.</a:t>
            </a:r>
            <a:endParaRPr lang="uk-UA" dirty="0"/>
          </a:p>
        </p:txBody>
      </p:sp>
      <p:sp>
        <p:nvSpPr>
          <p:cNvPr id="5" name="Місце для тексту 4">
            <a:extLst>
              <a:ext uri="{FF2B5EF4-FFF2-40B4-BE49-F238E27FC236}">
                <a16:creationId xmlns:a16="http://schemas.microsoft.com/office/drawing/2014/main" id="{01341A2E-DAC2-E5C0-5D45-205BE8040C73}"/>
              </a:ext>
            </a:extLst>
          </p:cNvPr>
          <p:cNvSpPr>
            <a:spLocks noGrp="1"/>
          </p:cNvSpPr>
          <p:nvPr>
            <p:ph type="body" sz="quarter" idx="3"/>
          </p:nvPr>
        </p:nvSpPr>
        <p:spPr>
          <a:xfrm>
            <a:off x="4488915" y="1304530"/>
            <a:ext cx="2896671" cy="823912"/>
          </a:xfrm>
        </p:spPr>
        <p:txBody>
          <a:bodyPr/>
          <a:lstStyle/>
          <a:p>
            <a:r>
              <a:rPr lang="pl-PL" dirty="0"/>
              <a:t>Low Number of Users</a:t>
            </a:r>
            <a:endParaRPr lang="uk-UA" dirty="0"/>
          </a:p>
        </p:txBody>
      </p:sp>
      <p:sp>
        <p:nvSpPr>
          <p:cNvPr id="6" name="Місце для вмісту 5">
            <a:extLst>
              <a:ext uri="{FF2B5EF4-FFF2-40B4-BE49-F238E27FC236}">
                <a16:creationId xmlns:a16="http://schemas.microsoft.com/office/drawing/2014/main" id="{9100A834-4F8B-22D1-1880-A9AE61A234D8}"/>
              </a:ext>
            </a:extLst>
          </p:cNvPr>
          <p:cNvSpPr>
            <a:spLocks noGrp="1"/>
          </p:cNvSpPr>
          <p:nvPr>
            <p:ph sz="quarter" idx="4"/>
          </p:nvPr>
        </p:nvSpPr>
        <p:spPr>
          <a:xfrm>
            <a:off x="4488915" y="2319735"/>
            <a:ext cx="2896671" cy="1842293"/>
          </a:xfrm>
        </p:spPr>
        <p:txBody>
          <a:bodyPr/>
          <a:lstStyle/>
          <a:p>
            <a:r>
              <a:rPr lang="en-US" b="1" dirty="0"/>
              <a:t>Impact</a:t>
            </a:r>
            <a:r>
              <a:rPr lang="en-US" dirty="0"/>
              <a:t>:</a:t>
            </a:r>
            <a:br>
              <a:rPr lang="en-US" dirty="0"/>
            </a:br>
            <a:r>
              <a:rPr lang="en-US" dirty="0"/>
              <a:t>Low user acquisition can lead to revenue loss, poor product adoption, and eventual project failure if user growth is not achieved.</a:t>
            </a:r>
            <a:endParaRPr lang="uk-UA" dirty="0"/>
          </a:p>
        </p:txBody>
      </p:sp>
      <p:sp>
        <p:nvSpPr>
          <p:cNvPr id="7" name="Місце для тексту 6">
            <a:extLst>
              <a:ext uri="{FF2B5EF4-FFF2-40B4-BE49-F238E27FC236}">
                <a16:creationId xmlns:a16="http://schemas.microsoft.com/office/drawing/2014/main" id="{24F3CA5F-3048-C7E0-5091-89677B4ABE6E}"/>
              </a:ext>
            </a:extLst>
          </p:cNvPr>
          <p:cNvSpPr>
            <a:spLocks noGrp="1"/>
          </p:cNvSpPr>
          <p:nvPr>
            <p:ph type="body" idx="13"/>
          </p:nvPr>
        </p:nvSpPr>
        <p:spPr>
          <a:xfrm>
            <a:off x="7907670" y="1304530"/>
            <a:ext cx="3249280" cy="823912"/>
          </a:xfrm>
        </p:spPr>
        <p:txBody>
          <a:bodyPr/>
          <a:lstStyle/>
          <a:p>
            <a:r>
              <a:rPr lang="pl-PL" dirty="0"/>
              <a:t>Offline Functionality Issues</a:t>
            </a:r>
            <a:endParaRPr lang="uk-UA" dirty="0"/>
          </a:p>
        </p:txBody>
      </p:sp>
      <p:sp>
        <p:nvSpPr>
          <p:cNvPr id="8" name="Місце для вмісту 7">
            <a:extLst>
              <a:ext uri="{FF2B5EF4-FFF2-40B4-BE49-F238E27FC236}">
                <a16:creationId xmlns:a16="http://schemas.microsoft.com/office/drawing/2014/main" id="{3D6BC546-EA84-8ADE-72D7-6CFECD0D0998}"/>
              </a:ext>
            </a:extLst>
          </p:cNvPr>
          <p:cNvSpPr>
            <a:spLocks noGrp="1"/>
          </p:cNvSpPr>
          <p:nvPr>
            <p:ph sz="half" idx="14"/>
          </p:nvPr>
        </p:nvSpPr>
        <p:spPr>
          <a:xfrm>
            <a:off x="7907671" y="2319735"/>
            <a:ext cx="2882475" cy="1842293"/>
          </a:xfrm>
        </p:spPr>
        <p:txBody>
          <a:bodyPr/>
          <a:lstStyle/>
          <a:p>
            <a:r>
              <a:rPr lang="en-US" b="1" dirty="0"/>
              <a:t>Impact</a:t>
            </a:r>
            <a:r>
              <a:rPr lang="en-US" dirty="0"/>
              <a:t>:</a:t>
            </a:r>
            <a:br>
              <a:rPr lang="en-US" dirty="0"/>
            </a:br>
            <a:r>
              <a:rPr lang="en-US" dirty="0"/>
              <a:t>Limited functionality when offline can result in user dissatisfaction, particularly for users with inconsistent internet access, and may cause reduced app usage.</a:t>
            </a:r>
            <a:endParaRPr lang="uk-UA" dirty="0"/>
          </a:p>
        </p:txBody>
      </p:sp>
      <p:sp>
        <p:nvSpPr>
          <p:cNvPr id="17" name="Місце для вмісту 3">
            <a:extLst>
              <a:ext uri="{FF2B5EF4-FFF2-40B4-BE49-F238E27FC236}">
                <a16:creationId xmlns:a16="http://schemas.microsoft.com/office/drawing/2014/main" id="{BCAD3245-D2A9-71F3-E977-03C81BA9378D}"/>
              </a:ext>
            </a:extLst>
          </p:cNvPr>
          <p:cNvSpPr txBox="1">
            <a:spLocks/>
          </p:cNvSpPr>
          <p:nvPr/>
        </p:nvSpPr>
        <p:spPr>
          <a:xfrm>
            <a:off x="1084354" y="4279901"/>
            <a:ext cx="2882475" cy="2489199"/>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1000"/>
              </a:spcBef>
              <a:buFont typeface="Arial" panose="020B0604020202020204" pitchFamily="34" charset="0"/>
              <a:buNone/>
              <a:defRPr sz="1400" kern="1200" spc="50" baseline="0">
                <a:solidFill>
                  <a:schemeClr val="tx1">
                    <a:lumMod val="75000"/>
                    <a:lumOff val="25000"/>
                  </a:schemeClr>
                </a:solidFill>
                <a:latin typeface="+mn-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lumMod val="75000"/>
                    <a:lumOff val="25000"/>
                  </a:schemeClr>
                </a:solidFill>
                <a:latin typeface="+mn-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lumMod val="75000"/>
                    <a:lumOff val="25000"/>
                  </a:schemeClr>
                </a:solidFill>
                <a:latin typeface="+mn-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lumMod val="75000"/>
                    <a:lumOff val="25000"/>
                  </a:schemeClr>
                </a:solidFill>
                <a:latin typeface="+mn-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b="1" dirty="0"/>
              <a:t>Mitigation Strategy</a:t>
            </a:r>
            <a:r>
              <a:rPr lang="en-US" sz="1200" dirty="0"/>
              <a:t>:</a:t>
            </a:r>
          </a:p>
          <a:p>
            <a:r>
              <a:rPr lang="en-US" sz="1200" dirty="0"/>
              <a:t>Conduct </a:t>
            </a:r>
            <a:r>
              <a:rPr lang="en-US" sz="1200" b="1" dirty="0"/>
              <a:t>UX research</a:t>
            </a:r>
            <a:r>
              <a:rPr lang="en-US" sz="1200" dirty="0"/>
              <a:t> and iterative </a:t>
            </a:r>
            <a:r>
              <a:rPr lang="en-US" sz="1200" b="1" dirty="0"/>
              <a:t>testing</a:t>
            </a:r>
            <a:r>
              <a:rPr lang="en-US" sz="1200" dirty="0"/>
              <a:t> with MVP (Minimum Viable Product) users.</a:t>
            </a:r>
          </a:p>
          <a:p>
            <a:pPr>
              <a:buFont typeface="Arial" panose="020B0604020202020204" pitchFamily="34" charset="0"/>
              <a:buChar char="•"/>
            </a:pPr>
            <a:r>
              <a:rPr lang="en-US" sz="1200" dirty="0"/>
              <a:t>Gather user feedback to understand pain points and areas for improvement.</a:t>
            </a:r>
          </a:p>
          <a:p>
            <a:pPr>
              <a:buFont typeface="Arial" panose="020B0604020202020204" pitchFamily="34" charset="0"/>
              <a:buChar char="•"/>
            </a:pPr>
            <a:r>
              <a:rPr lang="en-US" sz="1200" dirty="0"/>
              <a:t>Apply design best practices and collaborate with experienced UX/UI designers.</a:t>
            </a:r>
          </a:p>
        </p:txBody>
      </p:sp>
      <p:sp>
        <p:nvSpPr>
          <p:cNvPr id="18" name="Місце для вмісту 5">
            <a:extLst>
              <a:ext uri="{FF2B5EF4-FFF2-40B4-BE49-F238E27FC236}">
                <a16:creationId xmlns:a16="http://schemas.microsoft.com/office/drawing/2014/main" id="{41F56F64-FC90-B2A8-898B-0097348B1F6B}"/>
              </a:ext>
            </a:extLst>
          </p:cNvPr>
          <p:cNvSpPr txBox="1">
            <a:spLocks/>
          </p:cNvSpPr>
          <p:nvPr/>
        </p:nvSpPr>
        <p:spPr>
          <a:xfrm>
            <a:off x="4488915" y="4162027"/>
            <a:ext cx="2896671" cy="2489199"/>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1000"/>
              </a:spcBef>
              <a:buFont typeface="Arial" panose="020B0604020202020204" pitchFamily="34" charset="0"/>
              <a:buNone/>
              <a:defRPr sz="1400" kern="1200" spc="50" baseline="0">
                <a:solidFill>
                  <a:schemeClr val="tx1">
                    <a:lumMod val="75000"/>
                    <a:lumOff val="25000"/>
                  </a:schemeClr>
                </a:solidFill>
                <a:latin typeface="+mn-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lumMod val="75000"/>
                    <a:lumOff val="25000"/>
                  </a:schemeClr>
                </a:solidFill>
                <a:latin typeface="+mn-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lumMod val="75000"/>
                    <a:lumOff val="25000"/>
                  </a:schemeClr>
                </a:solidFill>
                <a:latin typeface="+mn-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lumMod val="75000"/>
                    <a:lumOff val="25000"/>
                  </a:schemeClr>
                </a:solidFill>
                <a:latin typeface="+mn-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300" b="1" dirty="0"/>
              <a:t>Mitigation Strategy</a:t>
            </a:r>
            <a:r>
              <a:rPr lang="en-US" sz="1300" dirty="0"/>
              <a:t>:</a:t>
            </a:r>
          </a:p>
          <a:p>
            <a:r>
              <a:rPr lang="en-US" sz="1300" dirty="0"/>
              <a:t>Launch </a:t>
            </a:r>
            <a:r>
              <a:rPr lang="en-US" sz="1300" b="1" dirty="0"/>
              <a:t>marketing and promotional campaigns</a:t>
            </a:r>
            <a:r>
              <a:rPr lang="en-US" sz="1300" dirty="0"/>
              <a:t> to attract users.</a:t>
            </a:r>
          </a:p>
          <a:p>
            <a:pPr>
              <a:buFont typeface="Arial" panose="020B0604020202020204" pitchFamily="34" charset="0"/>
              <a:buChar char="•"/>
            </a:pPr>
            <a:r>
              <a:rPr lang="en-US" sz="1300" dirty="0"/>
              <a:t>Use targeted advertising on social media and other platforms to reach the right audience.</a:t>
            </a:r>
          </a:p>
          <a:p>
            <a:pPr>
              <a:buFont typeface="Arial" panose="020B0604020202020204" pitchFamily="34" charset="0"/>
              <a:buChar char="•"/>
            </a:pPr>
            <a:r>
              <a:rPr lang="en-US" sz="1300" dirty="0"/>
              <a:t>Offer incentives such as discounts, free trials, or referral bonuses to encourage user growth.</a:t>
            </a:r>
          </a:p>
        </p:txBody>
      </p:sp>
      <p:sp>
        <p:nvSpPr>
          <p:cNvPr id="19" name="Місце для вмісту 7">
            <a:extLst>
              <a:ext uri="{FF2B5EF4-FFF2-40B4-BE49-F238E27FC236}">
                <a16:creationId xmlns:a16="http://schemas.microsoft.com/office/drawing/2014/main" id="{FCD6B9FA-AAF1-62B8-F6BC-280A4513F1D4}"/>
              </a:ext>
            </a:extLst>
          </p:cNvPr>
          <p:cNvSpPr txBox="1">
            <a:spLocks/>
          </p:cNvSpPr>
          <p:nvPr/>
        </p:nvSpPr>
        <p:spPr>
          <a:xfrm>
            <a:off x="7907671" y="4162028"/>
            <a:ext cx="2882475" cy="2489199"/>
          </a:xfrm>
          <a:prstGeom prst="rect">
            <a:avLst/>
          </a:prstGeom>
        </p:spPr>
        <p:txBody>
          <a:bodyPr vert="horz" lIns="91440" tIns="45720" rIns="91440" bIns="45720" rtlCol="0">
            <a:normAutofit fontScale="85000" lnSpcReduction="10000"/>
          </a:bodyPr>
          <a:lstStyle>
            <a:lvl1pPr marL="0" indent="0" algn="l" defTabSz="914400" rtl="0" eaLnBrk="1" latinLnBrk="0" hangingPunct="1">
              <a:lnSpc>
                <a:spcPct val="100000"/>
              </a:lnSpc>
              <a:spcBef>
                <a:spcPts val="1000"/>
              </a:spcBef>
              <a:buFont typeface="Arial" panose="020B0604020202020204" pitchFamily="34" charset="0"/>
              <a:buNone/>
              <a:defRPr sz="1400" kern="1200" spc="50" baseline="0">
                <a:solidFill>
                  <a:schemeClr val="tx1">
                    <a:lumMod val="75000"/>
                    <a:lumOff val="25000"/>
                  </a:schemeClr>
                </a:solidFill>
                <a:latin typeface="+mn-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lumMod val="75000"/>
                    <a:lumOff val="25000"/>
                  </a:schemeClr>
                </a:solidFill>
                <a:latin typeface="+mn-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lumMod val="75000"/>
                    <a:lumOff val="25000"/>
                  </a:schemeClr>
                </a:solidFill>
                <a:latin typeface="+mn-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lumMod val="75000"/>
                    <a:lumOff val="25000"/>
                  </a:schemeClr>
                </a:solidFill>
                <a:latin typeface="+mn-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b="1" dirty="0"/>
              <a:t>Mitigation Strategy</a:t>
            </a:r>
            <a:r>
              <a:rPr lang="en-US" sz="1600" dirty="0"/>
              <a:t>:</a:t>
            </a:r>
          </a:p>
          <a:p>
            <a:r>
              <a:rPr lang="en-US" sz="1600" dirty="0"/>
              <a:t>Conduct </a:t>
            </a:r>
            <a:r>
              <a:rPr lang="en-US" sz="1600" b="1" dirty="0"/>
              <a:t>tests for users with limited access</a:t>
            </a:r>
            <a:r>
              <a:rPr lang="en-US" sz="1600" dirty="0"/>
              <a:t> to evaluate offline performance.</a:t>
            </a:r>
          </a:p>
          <a:p>
            <a:pPr>
              <a:buFont typeface="Arial" panose="020B0604020202020204" pitchFamily="34" charset="0"/>
              <a:buChar char="•"/>
            </a:pPr>
            <a:r>
              <a:rPr lang="en-US" sz="1600" dirty="0"/>
              <a:t>Design key functionalities to work seamlessly in offline mode and sync data once online.</a:t>
            </a:r>
          </a:p>
          <a:p>
            <a:pPr>
              <a:buFont typeface="Arial" panose="020B0604020202020204" pitchFamily="34" charset="0"/>
              <a:buChar char="•"/>
            </a:pPr>
            <a:r>
              <a:rPr lang="en-US" sz="1600" dirty="0"/>
              <a:t>Improve caching mechanisms to enhance the user experience in offline scenarios.</a:t>
            </a:r>
          </a:p>
        </p:txBody>
      </p:sp>
    </p:spTree>
    <p:extLst>
      <p:ext uri="{BB962C8B-B14F-4D97-AF65-F5344CB8AC3E}">
        <p14:creationId xmlns:p14="http://schemas.microsoft.com/office/powerpoint/2010/main" val="25070228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9F29B-F233-48AF-8261-F33A4E079E3E}"/>
              </a:ext>
              <a:ext uri="{C183D7F6-B498-43B3-948B-1728B52AA6E4}">
                <adec:decorative xmlns:adec="http://schemas.microsoft.com/office/drawing/2017/decorative" val="0"/>
              </a:ext>
            </a:extLst>
          </p:cNvPr>
          <p:cNvSpPr>
            <a:spLocks noGrp="1"/>
          </p:cNvSpPr>
          <p:nvPr>
            <p:ph type="title"/>
          </p:nvPr>
        </p:nvSpPr>
        <p:spPr>
          <a:xfrm>
            <a:off x="1333499" y="1020445"/>
            <a:ext cx="3171825" cy="1325563"/>
          </a:xfrm>
        </p:spPr>
        <p:txBody>
          <a:bodyPr>
            <a:normAutofit/>
          </a:bodyPr>
          <a:lstStyle/>
          <a:p>
            <a:r>
              <a:rPr lang="en-US" sz="3600" dirty="0"/>
              <a:t>The aim</a:t>
            </a:r>
          </a:p>
        </p:txBody>
      </p:sp>
      <p:sp>
        <p:nvSpPr>
          <p:cNvPr id="3" name="Subtitle 2">
            <a:extLst>
              <a:ext uri="{FF2B5EF4-FFF2-40B4-BE49-F238E27FC236}">
                <a16:creationId xmlns:a16="http://schemas.microsoft.com/office/drawing/2014/main" id="{35E3EA69-4E0E-41BD-8095-A124225A2647}"/>
              </a:ext>
              <a:ext uri="{C183D7F6-B498-43B3-948B-1728B52AA6E4}">
                <adec:decorative xmlns:adec="http://schemas.microsoft.com/office/drawing/2017/decorative" val="0"/>
              </a:ext>
            </a:extLst>
          </p:cNvPr>
          <p:cNvSpPr>
            <a:spLocks noGrp="1"/>
          </p:cNvSpPr>
          <p:nvPr>
            <p:ph idx="1"/>
          </p:nvPr>
        </p:nvSpPr>
        <p:spPr>
          <a:xfrm>
            <a:off x="1333498" y="2778125"/>
            <a:ext cx="3346452" cy="2682875"/>
          </a:xfrm>
        </p:spPr>
        <p:txBody>
          <a:bodyPr>
            <a:normAutofit/>
          </a:bodyPr>
          <a:lstStyle/>
          <a:p>
            <a:pPr>
              <a:lnSpc>
                <a:spcPct val="130000"/>
              </a:lnSpc>
            </a:pPr>
            <a:r>
              <a:rPr lang="en-US" sz="1800" dirty="0" err="1"/>
              <a:t>SkillForge</a:t>
            </a:r>
            <a:r>
              <a:rPr lang="en-US" sz="1800" dirty="0"/>
              <a:t> aims to create an innovative educational platform where users can quickly acquire micro-skills in areas like IT, marketing, and design through short lessons, fostering flexible and practical learning.</a:t>
            </a:r>
          </a:p>
        </p:txBody>
      </p:sp>
    </p:spTree>
    <p:extLst>
      <p:ext uri="{BB962C8B-B14F-4D97-AF65-F5344CB8AC3E}">
        <p14:creationId xmlns:p14="http://schemas.microsoft.com/office/powerpoint/2010/main" val="22434949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E0A63-A388-49B1-A04E-27CE9BD622EF}"/>
              </a:ext>
            </a:extLst>
          </p:cNvPr>
          <p:cNvSpPr>
            <a:spLocks noGrp="1"/>
          </p:cNvSpPr>
          <p:nvPr>
            <p:ph type="title"/>
          </p:nvPr>
        </p:nvSpPr>
        <p:spPr>
          <a:xfrm>
            <a:off x="5920169" y="1152771"/>
            <a:ext cx="5431971" cy="846301"/>
          </a:xfrm>
        </p:spPr>
        <p:txBody>
          <a:bodyPr>
            <a:normAutofit/>
          </a:bodyPr>
          <a:lstStyle/>
          <a:p>
            <a:r>
              <a:rPr lang="en-US" sz="3600" dirty="0"/>
              <a:t>PRODUCT OVERVIEW</a:t>
            </a:r>
          </a:p>
        </p:txBody>
      </p:sp>
      <p:sp>
        <p:nvSpPr>
          <p:cNvPr id="6" name="Text Placeholder 5">
            <a:extLst>
              <a:ext uri="{FF2B5EF4-FFF2-40B4-BE49-F238E27FC236}">
                <a16:creationId xmlns:a16="http://schemas.microsoft.com/office/drawing/2014/main" id="{7640DF9D-0C9E-4C5D-9635-6B4DE10CCEE5}"/>
              </a:ext>
            </a:extLst>
          </p:cNvPr>
          <p:cNvSpPr>
            <a:spLocks noGrp="1"/>
          </p:cNvSpPr>
          <p:nvPr>
            <p:ph type="body" sz="quarter" idx="13"/>
          </p:nvPr>
        </p:nvSpPr>
        <p:spPr>
          <a:xfrm>
            <a:off x="5922254" y="2469515"/>
            <a:ext cx="5433204" cy="365125"/>
          </a:xfrm>
        </p:spPr>
        <p:txBody>
          <a:bodyPr vert="horz" lIns="91440" tIns="45720" rIns="91440" bIns="45720" rtlCol="0" anchor="t">
            <a:noAutofit/>
          </a:bodyPr>
          <a:lstStyle/>
          <a:p>
            <a:r>
              <a:rPr lang="en-US" sz="2400" dirty="0"/>
              <a:t>Target Audience </a:t>
            </a:r>
          </a:p>
        </p:txBody>
      </p:sp>
      <p:sp>
        <p:nvSpPr>
          <p:cNvPr id="7" name="Text Placeholder 6">
            <a:extLst>
              <a:ext uri="{FF2B5EF4-FFF2-40B4-BE49-F238E27FC236}">
                <a16:creationId xmlns:a16="http://schemas.microsoft.com/office/drawing/2014/main" id="{40297407-CE4E-4284-879D-AEC395713625}"/>
              </a:ext>
            </a:extLst>
          </p:cNvPr>
          <p:cNvSpPr>
            <a:spLocks noGrp="1"/>
          </p:cNvSpPr>
          <p:nvPr>
            <p:ph type="body" sz="quarter" idx="15"/>
          </p:nvPr>
        </p:nvSpPr>
        <p:spPr>
          <a:xfrm>
            <a:off x="5921828" y="2798940"/>
            <a:ext cx="5431971" cy="557950"/>
          </a:xfrm>
        </p:spPr>
        <p:txBody>
          <a:bodyPr>
            <a:normAutofit fontScale="92500" lnSpcReduction="10000"/>
          </a:bodyPr>
          <a:lstStyle/>
          <a:p>
            <a:r>
              <a:rPr lang="en-US" sz="1800" dirty="0"/>
              <a:t>Professionals and learners seeking fast, flexible skill development.</a:t>
            </a:r>
          </a:p>
        </p:txBody>
      </p:sp>
      <p:sp>
        <p:nvSpPr>
          <p:cNvPr id="8" name="Text Placeholder 7">
            <a:extLst>
              <a:ext uri="{FF2B5EF4-FFF2-40B4-BE49-F238E27FC236}">
                <a16:creationId xmlns:a16="http://schemas.microsoft.com/office/drawing/2014/main" id="{F5C3A7BE-F7FC-4942-A31A-491A8A806103}"/>
              </a:ext>
            </a:extLst>
          </p:cNvPr>
          <p:cNvSpPr>
            <a:spLocks noGrp="1"/>
          </p:cNvSpPr>
          <p:nvPr>
            <p:ph type="body" sz="quarter" idx="23"/>
          </p:nvPr>
        </p:nvSpPr>
        <p:spPr>
          <a:xfrm>
            <a:off x="5922254" y="3569311"/>
            <a:ext cx="5433204" cy="365125"/>
          </a:xfrm>
        </p:spPr>
        <p:txBody>
          <a:bodyPr vert="horz" lIns="91440" tIns="45720" rIns="91440" bIns="45720" rtlCol="0" anchor="t">
            <a:noAutofit/>
          </a:bodyPr>
          <a:lstStyle/>
          <a:p>
            <a:r>
              <a:rPr lang="en-US" sz="2400" dirty="0"/>
              <a:t>Main Goal</a:t>
            </a:r>
          </a:p>
        </p:txBody>
      </p:sp>
      <p:sp>
        <p:nvSpPr>
          <p:cNvPr id="9" name="Text Placeholder 8">
            <a:extLst>
              <a:ext uri="{FF2B5EF4-FFF2-40B4-BE49-F238E27FC236}">
                <a16:creationId xmlns:a16="http://schemas.microsoft.com/office/drawing/2014/main" id="{95CCE699-03D1-4642-B46A-B14EF17DA183}"/>
              </a:ext>
            </a:extLst>
          </p:cNvPr>
          <p:cNvSpPr>
            <a:spLocks noGrp="1"/>
          </p:cNvSpPr>
          <p:nvPr>
            <p:ph type="body" sz="quarter" idx="24"/>
          </p:nvPr>
        </p:nvSpPr>
        <p:spPr>
          <a:xfrm>
            <a:off x="5921828" y="3898736"/>
            <a:ext cx="5431971" cy="557950"/>
          </a:xfrm>
        </p:spPr>
        <p:txBody>
          <a:bodyPr>
            <a:normAutofit/>
          </a:bodyPr>
          <a:lstStyle/>
          <a:p>
            <a:r>
              <a:rPr lang="en-US" sz="1800" dirty="0"/>
              <a:t>Efficient learning via short, practical lessons.</a:t>
            </a:r>
          </a:p>
        </p:txBody>
      </p:sp>
    </p:spTree>
    <p:extLst>
      <p:ext uri="{BB962C8B-B14F-4D97-AF65-F5344CB8AC3E}">
        <p14:creationId xmlns:p14="http://schemas.microsoft.com/office/powerpoint/2010/main" val="20693930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9E88E2-AC2B-056A-E225-D635EAA6C74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67DA7EB-894F-225F-5C08-133D63F6FA31}"/>
              </a:ext>
            </a:extLst>
          </p:cNvPr>
          <p:cNvSpPr>
            <a:spLocks noGrp="1"/>
          </p:cNvSpPr>
          <p:nvPr>
            <p:ph type="title"/>
          </p:nvPr>
        </p:nvSpPr>
        <p:spPr>
          <a:xfrm>
            <a:off x="1527810" y="4146477"/>
            <a:ext cx="3139440" cy="1325563"/>
          </a:xfrm>
        </p:spPr>
        <p:txBody>
          <a:bodyPr>
            <a:normAutofit/>
          </a:bodyPr>
          <a:lstStyle/>
          <a:p>
            <a:r>
              <a:rPr lang="en-US" sz="6600" dirty="0"/>
              <a:t>scope</a:t>
            </a:r>
            <a:endParaRPr lang="en-US" sz="3200" dirty="0"/>
          </a:p>
        </p:txBody>
      </p:sp>
      <p:sp>
        <p:nvSpPr>
          <p:cNvPr id="7" name="Text Placeholder 6">
            <a:extLst>
              <a:ext uri="{FF2B5EF4-FFF2-40B4-BE49-F238E27FC236}">
                <a16:creationId xmlns:a16="http://schemas.microsoft.com/office/drawing/2014/main" id="{1604228F-0F8F-DA2C-2C02-EE5D34AC7C65}"/>
              </a:ext>
            </a:extLst>
          </p:cNvPr>
          <p:cNvSpPr>
            <a:spLocks noGrp="1"/>
          </p:cNvSpPr>
          <p:nvPr>
            <p:ph type="body" sz="quarter" idx="25"/>
          </p:nvPr>
        </p:nvSpPr>
        <p:spPr>
          <a:xfrm>
            <a:off x="5865104" y="2599927"/>
            <a:ext cx="5433204" cy="365125"/>
          </a:xfrm>
        </p:spPr>
        <p:txBody>
          <a:bodyPr>
            <a:noAutofit/>
          </a:bodyPr>
          <a:lstStyle/>
          <a:p>
            <a:r>
              <a:rPr lang="en-US" sz="2400" dirty="0"/>
              <a:t>Personalized Learning</a:t>
            </a:r>
          </a:p>
        </p:txBody>
      </p:sp>
      <p:sp>
        <p:nvSpPr>
          <p:cNvPr id="8" name="Text Placeholder 7">
            <a:extLst>
              <a:ext uri="{FF2B5EF4-FFF2-40B4-BE49-F238E27FC236}">
                <a16:creationId xmlns:a16="http://schemas.microsoft.com/office/drawing/2014/main" id="{909DC91D-C79F-00BC-5527-1FFC5F24727C}"/>
              </a:ext>
            </a:extLst>
          </p:cNvPr>
          <p:cNvSpPr>
            <a:spLocks noGrp="1"/>
          </p:cNvSpPr>
          <p:nvPr>
            <p:ph type="body" sz="quarter" idx="26"/>
          </p:nvPr>
        </p:nvSpPr>
        <p:spPr>
          <a:xfrm>
            <a:off x="5864678" y="2929352"/>
            <a:ext cx="5431971" cy="557950"/>
          </a:xfrm>
        </p:spPr>
        <p:txBody>
          <a:bodyPr>
            <a:noAutofit/>
          </a:bodyPr>
          <a:lstStyle/>
          <a:p>
            <a:r>
              <a:rPr lang="en-US" sz="1600" dirty="0"/>
              <a:t>Adaptive course recommendations based on user activity.</a:t>
            </a:r>
          </a:p>
        </p:txBody>
      </p:sp>
      <p:sp>
        <p:nvSpPr>
          <p:cNvPr id="9" name="Text Placeholder 8">
            <a:extLst>
              <a:ext uri="{FF2B5EF4-FFF2-40B4-BE49-F238E27FC236}">
                <a16:creationId xmlns:a16="http://schemas.microsoft.com/office/drawing/2014/main" id="{6BB7314C-CAE7-DBCB-52B4-68DAA78FEBCE}"/>
              </a:ext>
            </a:extLst>
          </p:cNvPr>
          <p:cNvSpPr>
            <a:spLocks noGrp="1"/>
          </p:cNvSpPr>
          <p:nvPr>
            <p:ph type="body" sz="quarter" idx="27"/>
          </p:nvPr>
        </p:nvSpPr>
        <p:spPr>
          <a:xfrm>
            <a:off x="5862956" y="3699724"/>
            <a:ext cx="5433204" cy="365125"/>
          </a:xfrm>
        </p:spPr>
        <p:txBody>
          <a:bodyPr>
            <a:noAutofit/>
          </a:bodyPr>
          <a:lstStyle/>
          <a:p>
            <a:r>
              <a:rPr lang="en-US" sz="2400" dirty="0"/>
              <a:t>Interactive Tasks</a:t>
            </a:r>
          </a:p>
        </p:txBody>
      </p:sp>
      <p:sp>
        <p:nvSpPr>
          <p:cNvPr id="10" name="Text Placeholder 9">
            <a:extLst>
              <a:ext uri="{FF2B5EF4-FFF2-40B4-BE49-F238E27FC236}">
                <a16:creationId xmlns:a16="http://schemas.microsoft.com/office/drawing/2014/main" id="{81AEE7FA-C4D1-1066-425C-8DCD77D9BCD7}"/>
              </a:ext>
            </a:extLst>
          </p:cNvPr>
          <p:cNvSpPr>
            <a:spLocks noGrp="1"/>
          </p:cNvSpPr>
          <p:nvPr>
            <p:ph type="body" sz="quarter" idx="28"/>
          </p:nvPr>
        </p:nvSpPr>
        <p:spPr>
          <a:xfrm>
            <a:off x="5862530" y="4029149"/>
            <a:ext cx="5431971" cy="557950"/>
          </a:xfrm>
        </p:spPr>
        <p:txBody>
          <a:bodyPr>
            <a:normAutofit/>
          </a:bodyPr>
          <a:lstStyle/>
          <a:p>
            <a:r>
              <a:rPr lang="en-US" sz="1600" dirty="0"/>
              <a:t>Practical exercises to apply learned skills.</a:t>
            </a:r>
          </a:p>
        </p:txBody>
      </p:sp>
      <p:sp>
        <p:nvSpPr>
          <p:cNvPr id="3" name="Text Placeholder 6">
            <a:extLst>
              <a:ext uri="{FF2B5EF4-FFF2-40B4-BE49-F238E27FC236}">
                <a16:creationId xmlns:a16="http://schemas.microsoft.com/office/drawing/2014/main" id="{5A7E672A-1619-C1A2-B9CD-1EA172F4C2D2}"/>
              </a:ext>
            </a:extLst>
          </p:cNvPr>
          <p:cNvSpPr txBox="1">
            <a:spLocks/>
          </p:cNvSpPr>
          <p:nvPr/>
        </p:nvSpPr>
        <p:spPr>
          <a:xfrm>
            <a:off x="5865104" y="4587099"/>
            <a:ext cx="5433204" cy="365125"/>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lang="en-US" sz="2000" kern="1200" spc="150" baseline="0" dirty="0">
                <a:solidFill>
                  <a:schemeClr val="tx1">
                    <a:lumMod val="75000"/>
                    <a:lumOff val="25000"/>
                  </a:schemeClr>
                </a:solidFill>
                <a:latin typeface="+mj-lt"/>
                <a:ea typeface="+mj-ea"/>
                <a:cs typeface="+mj-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Community Features</a:t>
            </a:r>
          </a:p>
        </p:txBody>
      </p:sp>
      <p:sp>
        <p:nvSpPr>
          <p:cNvPr id="4" name="Text Placeholder 7">
            <a:extLst>
              <a:ext uri="{FF2B5EF4-FFF2-40B4-BE49-F238E27FC236}">
                <a16:creationId xmlns:a16="http://schemas.microsoft.com/office/drawing/2014/main" id="{445FFEBD-3E5A-8B4D-9F53-FE070887F11C}"/>
              </a:ext>
            </a:extLst>
          </p:cNvPr>
          <p:cNvSpPr txBox="1">
            <a:spLocks/>
          </p:cNvSpPr>
          <p:nvPr/>
        </p:nvSpPr>
        <p:spPr>
          <a:xfrm>
            <a:off x="5864678" y="4916524"/>
            <a:ext cx="5431971" cy="557950"/>
          </a:xfrm>
          <a:prstGeom prst="rect">
            <a:avLst/>
          </a:prstGeom>
        </p:spPr>
        <p:txBody>
          <a:bodyPr vert="horz" lIns="91440" tIns="45720" rIns="91440" bIns="45720" rtlCol="0">
            <a:noAutofit/>
          </a:bodyPr>
          <a:lstStyle>
            <a:lvl1pPr marL="0" indent="0" algn="l" defTabSz="914400" rtl="0" eaLnBrk="1" latinLnBrk="0" hangingPunct="1">
              <a:lnSpc>
                <a:spcPct val="100000"/>
              </a:lnSpc>
              <a:spcBef>
                <a:spcPts val="1000"/>
              </a:spcBef>
              <a:buFont typeface="Arial" panose="020B0604020202020204" pitchFamily="34" charset="0"/>
              <a:buNone/>
              <a:defRPr sz="14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t>Users share achievements, engage in challenges, and collaborate.</a:t>
            </a:r>
          </a:p>
        </p:txBody>
      </p:sp>
      <p:sp>
        <p:nvSpPr>
          <p:cNvPr id="5" name="Text Placeholder 8">
            <a:extLst>
              <a:ext uri="{FF2B5EF4-FFF2-40B4-BE49-F238E27FC236}">
                <a16:creationId xmlns:a16="http://schemas.microsoft.com/office/drawing/2014/main" id="{2F5B9D67-945B-6941-D6C2-4248A11A5528}"/>
              </a:ext>
            </a:extLst>
          </p:cNvPr>
          <p:cNvSpPr txBox="1">
            <a:spLocks/>
          </p:cNvSpPr>
          <p:nvPr/>
        </p:nvSpPr>
        <p:spPr>
          <a:xfrm>
            <a:off x="5862956" y="5686896"/>
            <a:ext cx="5433204" cy="365125"/>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lang="en-US" sz="2000" kern="1200" spc="150" baseline="0" dirty="0">
                <a:solidFill>
                  <a:schemeClr val="tx1">
                    <a:lumMod val="75000"/>
                    <a:lumOff val="25000"/>
                  </a:schemeClr>
                </a:solidFill>
                <a:latin typeface="+mj-lt"/>
                <a:ea typeface="+mj-ea"/>
                <a:cs typeface="+mj-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Monetization</a:t>
            </a:r>
          </a:p>
        </p:txBody>
      </p:sp>
      <p:sp>
        <p:nvSpPr>
          <p:cNvPr id="6" name="Text Placeholder 9">
            <a:extLst>
              <a:ext uri="{FF2B5EF4-FFF2-40B4-BE49-F238E27FC236}">
                <a16:creationId xmlns:a16="http://schemas.microsoft.com/office/drawing/2014/main" id="{164BC482-4C81-CDA5-F8CB-B2AF3E192924}"/>
              </a:ext>
            </a:extLst>
          </p:cNvPr>
          <p:cNvSpPr txBox="1">
            <a:spLocks/>
          </p:cNvSpPr>
          <p:nvPr/>
        </p:nvSpPr>
        <p:spPr>
          <a:xfrm>
            <a:off x="5862530" y="6016321"/>
            <a:ext cx="5431971" cy="557950"/>
          </a:xfrm>
          <a:prstGeom prst="rect">
            <a:avLst/>
          </a:prstGeom>
        </p:spPr>
        <p:txBody>
          <a:bodyPr vert="horz" lIns="91440" tIns="45720" rIns="91440" bIns="45720" rtlCol="0">
            <a:noAutofit/>
          </a:bodyPr>
          <a:lstStyle>
            <a:lvl1pPr marL="0" indent="0" algn="l" defTabSz="914400" rtl="0" eaLnBrk="1" latinLnBrk="0" hangingPunct="1">
              <a:lnSpc>
                <a:spcPct val="100000"/>
              </a:lnSpc>
              <a:spcBef>
                <a:spcPts val="1000"/>
              </a:spcBef>
              <a:buFont typeface="Arial" panose="020B0604020202020204" pitchFamily="34" charset="0"/>
              <a:buNone/>
              <a:defRPr sz="14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t>Free basic content, with premium subscriptions for advanced access.</a:t>
            </a:r>
          </a:p>
        </p:txBody>
      </p:sp>
      <p:sp>
        <p:nvSpPr>
          <p:cNvPr id="11" name="Text Placeholder 6">
            <a:extLst>
              <a:ext uri="{FF2B5EF4-FFF2-40B4-BE49-F238E27FC236}">
                <a16:creationId xmlns:a16="http://schemas.microsoft.com/office/drawing/2014/main" id="{4D0F6530-E31A-65F9-23A5-3FADD7DFF200}"/>
              </a:ext>
            </a:extLst>
          </p:cNvPr>
          <p:cNvSpPr txBox="1">
            <a:spLocks/>
          </p:cNvSpPr>
          <p:nvPr/>
        </p:nvSpPr>
        <p:spPr>
          <a:xfrm>
            <a:off x="5876396" y="471731"/>
            <a:ext cx="5433204" cy="365125"/>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lang="en-US" sz="2000" kern="1200" spc="150" baseline="0" dirty="0">
                <a:solidFill>
                  <a:schemeClr val="tx1">
                    <a:lumMod val="75000"/>
                    <a:lumOff val="25000"/>
                  </a:schemeClr>
                </a:solidFill>
                <a:latin typeface="+mj-lt"/>
                <a:ea typeface="+mj-ea"/>
                <a:cs typeface="+mj-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Platforms</a:t>
            </a:r>
          </a:p>
        </p:txBody>
      </p:sp>
      <p:sp>
        <p:nvSpPr>
          <p:cNvPr id="12" name="Text Placeholder 7">
            <a:extLst>
              <a:ext uri="{FF2B5EF4-FFF2-40B4-BE49-F238E27FC236}">
                <a16:creationId xmlns:a16="http://schemas.microsoft.com/office/drawing/2014/main" id="{6DF23CAE-EB47-0BA1-5BD0-EAF9DD9B20D2}"/>
              </a:ext>
            </a:extLst>
          </p:cNvPr>
          <p:cNvSpPr txBox="1">
            <a:spLocks/>
          </p:cNvSpPr>
          <p:nvPr/>
        </p:nvSpPr>
        <p:spPr>
          <a:xfrm>
            <a:off x="5875970" y="801156"/>
            <a:ext cx="5431971" cy="557950"/>
          </a:xfrm>
          <a:prstGeom prst="rect">
            <a:avLst/>
          </a:prstGeom>
        </p:spPr>
        <p:txBody>
          <a:bodyPr vert="horz" lIns="91440" tIns="45720" rIns="91440" bIns="45720" rtlCol="0">
            <a:noAutofit/>
          </a:bodyPr>
          <a:lstStyle>
            <a:lvl1pPr marL="0" indent="0" algn="l" defTabSz="914400" rtl="0" eaLnBrk="1" latinLnBrk="0" hangingPunct="1">
              <a:lnSpc>
                <a:spcPct val="100000"/>
              </a:lnSpc>
              <a:spcBef>
                <a:spcPts val="1000"/>
              </a:spcBef>
              <a:buFont typeface="Arial" panose="020B0604020202020204" pitchFamily="34" charset="0"/>
              <a:buNone/>
              <a:defRPr sz="14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t>Mobile app and web platform, accessible online and offline.</a:t>
            </a:r>
          </a:p>
        </p:txBody>
      </p:sp>
      <p:sp>
        <p:nvSpPr>
          <p:cNvPr id="13" name="Text Placeholder 8">
            <a:extLst>
              <a:ext uri="{FF2B5EF4-FFF2-40B4-BE49-F238E27FC236}">
                <a16:creationId xmlns:a16="http://schemas.microsoft.com/office/drawing/2014/main" id="{68CED768-BDD8-B214-F0A4-3E30B4A498BD}"/>
              </a:ext>
            </a:extLst>
          </p:cNvPr>
          <p:cNvSpPr txBox="1">
            <a:spLocks/>
          </p:cNvSpPr>
          <p:nvPr/>
        </p:nvSpPr>
        <p:spPr>
          <a:xfrm>
            <a:off x="5874248" y="1571528"/>
            <a:ext cx="5433204" cy="365125"/>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lang="en-US" sz="2000" kern="1200" spc="150" baseline="0" dirty="0">
                <a:solidFill>
                  <a:schemeClr val="tx1">
                    <a:lumMod val="75000"/>
                    <a:lumOff val="25000"/>
                  </a:schemeClr>
                </a:solidFill>
                <a:latin typeface="+mj-lt"/>
                <a:ea typeface="+mj-ea"/>
                <a:cs typeface="+mj-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Micro-skills Catalog</a:t>
            </a:r>
          </a:p>
        </p:txBody>
      </p:sp>
      <p:sp>
        <p:nvSpPr>
          <p:cNvPr id="14" name="Text Placeholder 9">
            <a:extLst>
              <a:ext uri="{FF2B5EF4-FFF2-40B4-BE49-F238E27FC236}">
                <a16:creationId xmlns:a16="http://schemas.microsoft.com/office/drawing/2014/main" id="{C8AE4906-EA80-4B0F-6288-610E80C9AA84}"/>
              </a:ext>
            </a:extLst>
          </p:cNvPr>
          <p:cNvSpPr txBox="1">
            <a:spLocks/>
          </p:cNvSpPr>
          <p:nvPr/>
        </p:nvSpPr>
        <p:spPr>
          <a:xfrm>
            <a:off x="5873822" y="1900953"/>
            <a:ext cx="5431971" cy="557950"/>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1000"/>
              </a:spcBef>
              <a:buFont typeface="Arial" panose="020B0604020202020204" pitchFamily="34" charset="0"/>
              <a:buNone/>
              <a:defRPr sz="14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t>Categorized lessons across disciplines.</a:t>
            </a:r>
          </a:p>
        </p:txBody>
      </p:sp>
    </p:spTree>
    <p:extLst>
      <p:ext uri="{BB962C8B-B14F-4D97-AF65-F5344CB8AC3E}">
        <p14:creationId xmlns:p14="http://schemas.microsoft.com/office/powerpoint/2010/main" val="35037446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08C79-A4AC-4B5D-92DF-600737E4D11A}"/>
              </a:ext>
            </a:extLst>
          </p:cNvPr>
          <p:cNvSpPr>
            <a:spLocks noGrp="1"/>
          </p:cNvSpPr>
          <p:nvPr>
            <p:ph type="title"/>
          </p:nvPr>
        </p:nvSpPr>
        <p:spPr>
          <a:xfrm>
            <a:off x="838200" y="5509419"/>
            <a:ext cx="4082142" cy="585788"/>
          </a:xfrm>
        </p:spPr>
        <p:txBody>
          <a:bodyPr>
            <a:normAutofit/>
          </a:bodyPr>
          <a:lstStyle/>
          <a:p>
            <a:r>
              <a:rPr lang="en-US" sz="3600" dirty="0"/>
              <a:t>NON-goals</a:t>
            </a:r>
          </a:p>
        </p:txBody>
      </p:sp>
      <p:sp>
        <p:nvSpPr>
          <p:cNvPr id="7" name="Text Placeholder 6">
            <a:extLst>
              <a:ext uri="{FF2B5EF4-FFF2-40B4-BE49-F238E27FC236}">
                <a16:creationId xmlns:a16="http://schemas.microsoft.com/office/drawing/2014/main" id="{D7EB25CA-DA83-483D-AF83-0001BDF2DE2B}"/>
              </a:ext>
            </a:extLst>
          </p:cNvPr>
          <p:cNvSpPr>
            <a:spLocks noGrp="1"/>
          </p:cNvSpPr>
          <p:nvPr>
            <p:ph type="body" sz="quarter" idx="17"/>
          </p:nvPr>
        </p:nvSpPr>
        <p:spPr>
          <a:xfrm>
            <a:off x="4401535" y="1594478"/>
            <a:ext cx="5539095" cy="1010842"/>
          </a:xfrm>
        </p:spPr>
        <p:txBody>
          <a:bodyPr>
            <a:normAutofit/>
          </a:bodyPr>
          <a:lstStyle/>
          <a:p>
            <a:r>
              <a:rPr lang="en-US" sz="2400" dirty="0"/>
              <a:t>No traditional long courses.</a:t>
            </a:r>
          </a:p>
        </p:txBody>
      </p:sp>
      <p:sp>
        <p:nvSpPr>
          <p:cNvPr id="8" name="Text Placeholder 7">
            <a:extLst>
              <a:ext uri="{FF2B5EF4-FFF2-40B4-BE49-F238E27FC236}">
                <a16:creationId xmlns:a16="http://schemas.microsoft.com/office/drawing/2014/main" id="{B46CE8C6-E12D-4A0D-8553-7FFA31941D56}"/>
              </a:ext>
            </a:extLst>
          </p:cNvPr>
          <p:cNvSpPr>
            <a:spLocks noGrp="1"/>
          </p:cNvSpPr>
          <p:nvPr>
            <p:ph type="body" sz="quarter" idx="18"/>
          </p:nvPr>
        </p:nvSpPr>
        <p:spPr>
          <a:xfrm>
            <a:off x="4986028" y="2682564"/>
            <a:ext cx="5999472" cy="1010842"/>
          </a:xfrm>
        </p:spPr>
        <p:txBody>
          <a:bodyPr>
            <a:normAutofit/>
          </a:bodyPr>
          <a:lstStyle/>
          <a:p>
            <a:r>
              <a:rPr lang="en-US" sz="2400" dirty="0"/>
              <a:t>No direct instructor consultations (except in future premium versions).</a:t>
            </a:r>
          </a:p>
        </p:txBody>
      </p:sp>
      <p:sp>
        <p:nvSpPr>
          <p:cNvPr id="9" name="Text Placeholder 8">
            <a:extLst>
              <a:ext uri="{FF2B5EF4-FFF2-40B4-BE49-F238E27FC236}">
                <a16:creationId xmlns:a16="http://schemas.microsoft.com/office/drawing/2014/main" id="{1C7D5285-85DF-4331-A6FA-1AE847CA47AE}"/>
              </a:ext>
            </a:extLst>
          </p:cNvPr>
          <p:cNvSpPr>
            <a:spLocks noGrp="1"/>
          </p:cNvSpPr>
          <p:nvPr>
            <p:ph type="body" sz="quarter" idx="19"/>
          </p:nvPr>
        </p:nvSpPr>
        <p:spPr>
          <a:xfrm>
            <a:off x="5576937" y="3755394"/>
            <a:ext cx="5738763" cy="1010842"/>
          </a:xfrm>
        </p:spPr>
        <p:txBody>
          <a:bodyPr>
            <a:normAutofit/>
          </a:bodyPr>
          <a:lstStyle/>
          <a:p>
            <a:r>
              <a:rPr lang="en-US" sz="2400" dirty="0"/>
              <a:t>No certification programs. Focus is on practical, applicable skills.</a:t>
            </a:r>
          </a:p>
        </p:txBody>
      </p:sp>
      <p:sp>
        <p:nvSpPr>
          <p:cNvPr id="10" name="Text Placeholder 9">
            <a:extLst>
              <a:ext uri="{FF2B5EF4-FFF2-40B4-BE49-F238E27FC236}">
                <a16:creationId xmlns:a16="http://schemas.microsoft.com/office/drawing/2014/main" id="{02D305EF-9A88-496B-BFC1-D589A01EE381}"/>
              </a:ext>
            </a:extLst>
          </p:cNvPr>
          <p:cNvSpPr>
            <a:spLocks noGrp="1"/>
          </p:cNvSpPr>
          <p:nvPr>
            <p:ph type="body" sz="quarter" idx="20"/>
          </p:nvPr>
        </p:nvSpPr>
        <p:spPr>
          <a:xfrm>
            <a:off x="6175279" y="4824430"/>
            <a:ext cx="5539095" cy="1010842"/>
          </a:xfrm>
        </p:spPr>
        <p:txBody>
          <a:bodyPr>
            <a:normAutofit/>
          </a:bodyPr>
          <a:lstStyle/>
          <a:p>
            <a:r>
              <a:rPr lang="en-US" sz="2400" dirty="0"/>
              <a:t>No deep theoretical content. </a:t>
            </a:r>
          </a:p>
        </p:txBody>
      </p:sp>
    </p:spTree>
    <p:extLst>
      <p:ext uri="{BB962C8B-B14F-4D97-AF65-F5344CB8AC3E}">
        <p14:creationId xmlns:p14="http://schemas.microsoft.com/office/powerpoint/2010/main" val="17385616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05AF1-623C-4E09-AB5D-8DD0571489F6}"/>
              </a:ext>
            </a:extLst>
          </p:cNvPr>
          <p:cNvSpPr>
            <a:spLocks noGrp="1"/>
          </p:cNvSpPr>
          <p:nvPr>
            <p:ph type="title"/>
          </p:nvPr>
        </p:nvSpPr>
        <p:spPr>
          <a:xfrm>
            <a:off x="5920169" y="1152771"/>
            <a:ext cx="5431971" cy="846301"/>
          </a:xfrm>
        </p:spPr>
        <p:txBody>
          <a:bodyPr/>
          <a:lstStyle/>
          <a:p>
            <a:r>
              <a:rPr lang="en-US" dirty="0"/>
              <a:t>Scope Limitations</a:t>
            </a:r>
          </a:p>
        </p:txBody>
      </p:sp>
      <p:sp>
        <p:nvSpPr>
          <p:cNvPr id="3" name="Content Placeholder 2">
            <a:extLst>
              <a:ext uri="{FF2B5EF4-FFF2-40B4-BE49-F238E27FC236}">
                <a16:creationId xmlns:a16="http://schemas.microsoft.com/office/drawing/2014/main" id="{9B1DDDEF-20C4-4F65-BAC9-0A763DF7E02B}"/>
              </a:ext>
            </a:extLst>
          </p:cNvPr>
          <p:cNvSpPr>
            <a:spLocks noGrp="1"/>
          </p:cNvSpPr>
          <p:nvPr>
            <p:ph type="body" sz="quarter" idx="13"/>
          </p:nvPr>
        </p:nvSpPr>
        <p:spPr>
          <a:xfrm>
            <a:off x="5922254" y="2469514"/>
            <a:ext cx="5429886" cy="629353"/>
          </a:xfrm>
        </p:spPr>
        <p:txBody>
          <a:bodyPr vert="horz" lIns="91440" tIns="45720" rIns="91440" bIns="45720" rtlCol="0" anchor="t">
            <a:normAutofit fontScale="85000" lnSpcReduction="10000"/>
          </a:bodyPr>
          <a:lstStyle/>
          <a:p>
            <a:r>
              <a:rPr lang="en-US" dirty="0"/>
              <a:t>The platform will not offer in-depth, lengthy courses or certifications</a:t>
            </a:r>
          </a:p>
        </p:txBody>
      </p:sp>
      <p:sp>
        <p:nvSpPr>
          <p:cNvPr id="24" name="Text Placeholder 23">
            <a:extLst>
              <a:ext uri="{FF2B5EF4-FFF2-40B4-BE49-F238E27FC236}">
                <a16:creationId xmlns:a16="http://schemas.microsoft.com/office/drawing/2014/main" id="{319E41BC-4F05-4804-843A-E1846794FBF9}"/>
              </a:ext>
            </a:extLst>
          </p:cNvPr>
          <p:cNvSpPr>
            <a:spLocks noGrp="1"/>
          </p:cNvSpPr>
          <p:nvPr>
            <p:ph type="body" sz="quarter" idx="23"/>
          </p:nvPr>
        </p:nvSpPr>
        <p:spPr>
          <a:xfrm>
            <a:off x="5922254" y="3569311"/>
            <a:ext cx="5429886" cy="685189"/>
          </a:xfrm>
        </p:spPr>
        <p:txBody>
          <a:bodyPr>
            <a:normAutofit fontScale="85000" lnSpcReduction="10000"/>
          </a:bodyPr>
          <a:lstStyle/>
          <a:p>
            <a:r>
              <a:rPr lang="en-US" dirty="0"/>
              <a:t>No individual tutoring or specialized mentor programs at launch.</a:t>
            </a:r>
          </a:p>
        </p:txBody>
      </p:sp>
      <p:sp>
        <p:nvSpPr>
          <p:cNvPr id="26" name="Text Placeholder 25">
            <a:extLst>
              <a:ext uri="{FF2B5EF4-FFF2-40B4-BE49-F238E27FC236}">
                <a16:creationId xmlns:a16="http://schemas.microsoft.com/office/drawing/2014/main" id="{0FD0A14C-4421-4979-AF8C-F7E649A88162}"/>
              </a:ext>
            </a:extLst>
          </p:cNvPr>
          <p:cNvSpPr>
            <a:spLocks noGrp="1"/>
          </p:cNvSpPr>
          <p:nvPr>
            <p:ph type="body" sz="quarter" idx="25"/>
          </p:nvPr>
        </p:nvSpPr>
        <p:spPr>
          <a:xfrm>
            <a:off x="5922254" y="4669107"/>
            <a:ext cx="5482346" cy="629353"/>
          </a:xfrm>
        </p:spPr>
        <p:txBody>
          <a:bodyPr>
            <a:normAutofit fontScale="77500" lnSpcReduction="20000"/>
          </a:bodyPr>
          <a:lstStyle/>
          <a:p>
            <a:r>
              <a:rPr lang="en-US" dirty="0"/>
              <a:t>Initially limited to short, skill-focused content without offering extensive career paths or academic recognition.</a:t>
            </a:r>
          </a:p>
        </p:txBody>
      </p:sp>
    </p:spTree>
    <p:extLst>
      <p:ext uri="{BB962C8B-B14F-4D97-AF65-F5344CB8AC3E}">
        <p14:creationId xmlns:p14="http://schemas.microsoft.com/office/powerpoint/2010/main" val="14721061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E1C88-627C-4655-A4FB-0BB02EDB078A}"/>
              </a:ext>
            </a:extLst>
          </p:cNvPr>
          <p:cNvSpPr>
            <a:spLocks noGrp="1"/>
          </p:cNvSpPr>
          <p:nvPr>
            <p:ph type="title"/>
          </p:nvPr>
        </p:nvSpPr>
        <p:spPr>
          <a:xfrm>
            <a:off x="1362074" y="1671639"/>
            <a:ext cx="5349875" cy="1204912"/>
          </a:xfrm>
        </p:spPr>
        <p:txBody>
          <a:bodyPr/>
          <a:lstStyle/>
          <a:p>
            <a:r>
              <a:rPr lang="en-US" dirty="0"/>
              <a:t>Why </a:t>
            </a:r>
            <a:r>
              <a:rPr lang="en-US" dirty="0" err="1"/>
              <a:t>skillforge</a:t>
            </a:r>
            <a:r>
              <a:rPr lang="en-US" dirty="0"/>
              <a:t> should be</a:t>
            </a:r>
          </a:p>
        </p:txBody>
      </p:sp>
      <p:sp>
        <p:nvSpPr>
          <p:cNvPr id="3" name="Content Placeholder 2">
            <a:extLst>
              <a:ext uri="{FF2B5EF4-FFF2-40B4-BE49-F238E27FC236}">
                <a16:creationId xmlns:a16="http://schemas.microsoft.com/office/drawing/2014/main" id="{033634FE-ADF0-4BC3-A0A9-447EA9DD096B}"/>
              </a:ext>
            </a:extLst>
          </p:cNvPr>
          <p:cNvSpPr>
            <a:spLocks noGrp="1"/>
          </p:cNvSpPr>
          <p:nvPr>
            <p:ph type="body" idx="1"/>
          </p:nvPr>
        </p:nvSpPr>
        <p:spPr>
          <a:xfrm>
            <a:off x="1362074" y="3660774"/>
            <a:ext cx="5292725" cy="1525588"/>
          </a:xfrm>
        </p:spPr>
        <p:txBody>
          <a:bodyPr vert="horz" lIns="91440" tIns="45720" rIns="91440" bIns="45720" rtlCol="0" anchor="t">
            <a:normAutofit/>
          </a:bodyPr>
          <a:lstStyle/>
          <a:p>
            <a:pPr marL="0" indent="0" algn="l" rtl="0" eaLnBrk="1" latinLnBrk="0" hangingPunct="1">
              <a:spcBef>
                <a:spcPts val="1000"/>
              </a:spcBef>
              <a:spcAft>
                <a:spcPts val="0"/>
              </a:spcAft>
            </a:pPr>
            <a:r>
              <a:rPr lang="en-US" sz="1800" kern="1200" spc="50" baseline="0" dirty="0">
                <a:solidFill>
                  <a:srgbClr val="404040"/>
                </a:solidFill>
                <a:effectLst/>
                <a:latin typeface="Tenorite" panose="00000500000000000000" pitchFamily="2" charset="0"/>
                <a:ea typeface="+mn-ea"/>
                <a:cs typeface="+mn-cs"/>
              </a:rPr>
              <a:t>In modern society, there is a demand to learn different skills quickly. Our project aims to provide people with short and clear materials that will help them quickly learn new skills that they can immediately put into practice.</a:t>
            </a:r>
            <a:endParaRPr lang="uk-UA" dirty="0">
              <a:effectLst/>
            </a:endParaRPr>
          </a:p>
        </p:txBody>
      </p:sp>
    </p:spTree>
    <p:extLst>
      <p:ext uri="{BB962C8B-B14F-4D97-AF65-F5344CB8AC3E}">
        <p14:creationId xmlns:p14="http://schemas.microsoft.com/office/powerpoint/2010/main" val="13463722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4936850-7B61-77D0-5189-465CEBCE012B}"/>
              </a:ext>
            </a:extLst>
          </p:cNvPr>
          <p:cNvSpPr>
            <a:spLocks noGrp="1"/>
          </p:cNvSpPr>
          <p:nvPr>
            <p:ph type="title"/>
          </p:nvPr>
        </p:nvSpPr>
        <p:spPr>
          <a:xfrm>
            <a:off x="1333499" y="1020445"/>
            <a:ext cx="3171825" cy="490855"/>
          </a:xfrm>
        </p:spPr>
        <p:txBody>
          <a:bodyPr/>
          <a:lstStyle/>
          <a:p>
            <a:r>
              <a:rPr lang="en-US" dirty="0"/>
              <a:t>User Persona 1 </a:t>
            </a:r>
            <a:endParaRPr lang="uk-UA" dirty="0"/>
          </a:p>
        </p:txBody>
      </p:sp>
      <p:pic>
        <p:nvPicPr>
          <p:cNvPr id="8" name="Місце для вмісту 7" descr="Зображення, що містить особа, у приміщенні, Обличчя людини, ноутбук&#10;&#10;Автоматично згенерований опис">
            <a:extLst>
              <a:ext uri="{FF2B5EF4-FFF2-40B4-BE49-F238E27FC236}">
                <a16:creationId xmlns:a16="http://schemas.microsoft.com/office/drawing/2014/main" id="{A89D3FDA-9E1C-72E1-AE17-CDBF6ABBEBD5}"/>
              </a:ext>
            </a:extLst>
          </p:cNvPr>
          <p:cNvPicPr>
            <a:picLocks noGrp="1" noChangeAspect="1"/>
          </p:cNvPicPr>
          <p:nvPr>
            <p:ph idx="1"/>
          </p:nvPr>
        </p:nvPicPr>
        <p:blipFill>
          <a:blip r:embed="rId2"/>
          <a:stretch>
            <a:fillRect/>
          </a:stretch>
        </p:blipFill>
        <p:spPr>
          <a:xfrm>
            <a:off x="815181" y="1743075"/>
            <a:ext cx="4352925" cy="4352925"/>
          </a:xfrm>
        </p:spPr>
      </p:pic>
      <p:sp>
        <p:nvSpPr>
          <p:cNvPr id="9" name="TextBox 8">
            <a:extLst>
              <a:ext uri="{FF2B5EF4-FFF2-40B4-BE49-F238E27FC236}">
                <a16:creationId xmlns:a16="http://schemas.microsoft.com/office/drawing/2014/main" id="{A8434F2B-4575-5AB1-A093-63C5C874F60B}"/>
              </a:ext>
            </a:extLst>
          </p:cNvPr>
          <p:cNvSpPr txBox="1"/>
          <p:nvPr/>
        </p:nvSpPr>
        <p:spPr>
          <a:xfrm>
            <a:off x="6096000" y="1460500"/>
            <a:ext cx="4762501" cy="3785652"/>
          </a:xfrm>
          <a:prstGeom prst="rect">
            <a:avLst/>
          </a:prstGeom>
          <a:noFill/>
        </p:spPr>
        <p:txBody>
          <a:bodyPr wrap="square" rtlCol="0">
            <a:spAutoFit/>
          </a:bodyPr>
          <a:lstStyle/>
          <a:p>
            <a:r>
              <a:rPr lang="en-US" sz="2000" dirty="0"/>
              <a:t>Pavel(Student)</a:t>
            </a:r>
          </a:p>
          <a:p>
            <a:r>
              <a:rPr lang="en-US" sz="2000" dirty="0"/>
              <a:t>Who he is: A student/early-career professional, aged 18–25.</a:t>
            </a:r>
          </a:p>
          <a:p>
            <a:r>
              <a:rPr lang="en-US" sz="2000" dirty="0"/>
              <a:t>Problem: Lacks time for lengthy courses; wants to quickly acquire skills to stand out among competitors.</a:t>
            </a:r>
          </a:p>
          <a:p>
            <a:r>
              <a:rPr lang="en-US" sz="2000" dirty="0"/>
              <a:t>Goal: Quickly learn the basics (e.g., using Canva, understanding Python fundamentals).</a:t>
            </a:r>
          </a:p>
          <a:p>
            <a:r>
              <a:rPr lang="en-US" sz="2000" dirty="0"/>
              <a:t>How </a:t>
            </a:r>
            <a:r>
              <a:rPr lang="en-US" sz="2000" dirty="0" err="1"/>
              <a:t>SkillForge</a:t>
            </a:r>
            <a:r>
              <a:rPr lang="en-US" sz="2000" dirty="0"/>
              <a:t> helps him: Provides access to short, practical lessons that can be completed during a lunch break.</a:t>
            </a:r>
          </a:p>
        </p:txBody>
      </p:sp>
    </p:spTree>
    <p:extLst>
      <p:ext uri="{BB962C8B-B14F-4D97-AF65-F5344CB8AC3E}">
        <p14:creationId xmlns:p14="http://schemas.microsoft.com/office/powerpoint/2010/main" val="22116426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1DD8671-FF6B-A71A-9C8A-8CFE3796A20B}"/>
              </a:ext>
            </a:extLst>
          </p:cNvPr>
          <p:cNvSpPr>
            <a:spLocks noGrp="1"/>
          </p:cNvSpPr>
          <p:nvPr>
            <p:ph type="title"/>
          </p:nvPr>
        </p:nvSpPr>
        <p:spPr>
          <a:xfrm>
            <a:off x="7658974" y="836295"/>
            <a:ext cx="3171825" cy="548005"/>
          </a:xfrm>
        </p:spPr>
        <p:txBody>
          <a:bodyPr/>
          <a:lstStyle/>
          <a:p>
            <a:r>
              <a:rPr lang="en-US" dirty="0"/>
              <a:t>User Persona 2</a:t>
            </a:r>
            <a:endParaRPr lang="uk-UA" dirty="0"/>
          </a:p>
        </p:txBody>
      </p:sp>
      <p:pic>
        <p:nvPicPr>
          <p:cNvPr id="8" name="Місце для вмісту 7">
            <a:extLst>
              <a:ext uri="{FF2B5EF4-FFF2-40B4-BE49-F238E27FC236}">
                <a16:creationId xmlns:a16="http://schemas.microsoft.com/office/drawing/2014/main" id="{4DF3EB86-B4E3-57BD-9AC9-BF09F01547F1}"/>
              </a:ext>
            </a:extLst>
          </p:cNvPr>
          <p:cNvPicPr>
            <a:picLocks noGrp="1" noChangeAspect="1"/>
          </p:cNvPicPr>
          <p:nvPr>
            <p:ph idx="1"/>
          </p:nvPr>
        </p:nvPicPr>
        <p:blipFill>
          <a:blip r:embed="rId2"/>
          <a:stretch>
            <a:fillRect/>
          </a:stretch>
        </p:blipFill>
        <p:spPr>
          <a:xfrm>
            <a:off x="6907434" y="1689698"/>
            <a:ext cx="4674907" cy="4674907"/>
          </a:xfrm>
        </p:spPr>
      </p:pic>
      <p:sp>
        <p:nvSpPr>
          <p:cNvPr id="9" name="TextBox 8">
            <a:extLst>
              <a:ext uri="{FF2B5EF4-FFF2-40B4-BE49-F238E27FC236}">
                <a16:creationId xmlns:a16="http://schemas.microsoft.com/office/drawing/2014/main" id="{EDA84D9A-F1B1-C0F8-A10F-837138281BFF}"/>
              </a:ext>
            </a:extLst>
          </p:cNvPr>
          <p:cNvSpPr txBox="1"/>
          <p:nvPr/>
        </p:nvSpPr>
        <p:spPr>
          <a:xfrm>
            <a:off x="615950" y="1289050"/>
            <a:ext cx="5384800" cy="4031873"/>
          </a:xfrm>
          <a:prstGeom prst="rect">
            <a:avLst/>
          </a:prstGeom>
          <a:noFill/>
        </p:spPr>
        <p:txBody>
          <a:bodyPr wrap="square" rtlCol="0">
            <a:spAutoFit/>
          </a:bodyPr>
          <a:lstStyle/>
          <a:p>
            <a:r>
              <a:rPr lang="en-US" sz="2000" dirty="0"/>
              <a:t>Stanislav (Teacher)</a:t>
            </a:r>
          </a:p>
          <a:p>
            <a:r>
              <a:rPr lang="en-US" sz="2000" dirty="0"/>
              <a:t>Who he is: An expert in IT/design/marketing, aged 30–40.</a:t>
            </a:r>
          </a:p>
          <a:p>
            <a:r>
              <a:rPr lang="en-US" sz="2000" dirty="0"/>
              <a:t>Problem: Wants to share knowledge but is tired of delivering hour-long lectures.</a:t>
            </a:r>
          </a:p>
          <a:p>
            <a:r>
              <a:rPr lang="en-US" sz="2000" dirty="0"/>
              <a:t>Goal: Create short, focused lessons that deliver immediate practical results.</a:t>
            </a:r>
          </a:p>
          <a:p>
            <a:r>
              <a:rPr lang="en-US" sz="2000" dirty="0"/>
              <a:t>How </a:t>
            </a:r>
            <a:r>
              <a:rPr lang="en-US" sz="2000" dirty="0" err="1"/>
              <a:t>SkillForge</a:t>
            </a:r>
            <a:r>
              <a:rPr lang="en-US" sz="2000" dirty="0"/>
              <a:t> helps him: Offers a simple system for creating </a:t>
            </a:r>
            <a:r>
              <a:rPr lang="en-US" sz="2000" dirty="0" err="1"/>
              <a:t>microcourses</a:t>
            </a:r>
            <a:r>
              <a:rPr lang="en-US" sz="2000" dirty="0"/>
              <a:t> and a way to track students' success.</a:t>
            </a:r>
          </a:p>
          <a:p>
            <a:r>
              <a:rPr lang="en-US" sz="2000" dirty="0"/>
              <a:t>Use Cases for the </a:t>
            </a:r>
            <a:r>
              <a:rPr lang="en-US" sz="2000" dirty="0" err="1"/>
              <a:t>SkillForge</a:t>
            </a:r>
            <a:r>
              <a:rPr lang="en-US" sz="2000" dirty="0"/>
              <a:t> Platform</a:t>
            </a:r>
          </a:p>
          <a:p>
            <a:endParaRPr lang="en-US" dirty="0"/>
          </a:p>
          <a:p>
            <a:endParaRPr lang="uk-UA" dirty="0"/>
          </a:p>
        </p:txBody>
      </p:sp>
    </p:spTree>
    <p:extLst>
      <p:ext uri="{BB962C8B-B14F-4D97-AF65-F5344CB8AC3E}">
        <p14:creationId xmlns:p14="http://schemas.microsoft.com/office/powerpoint/2010/main" val="1463911635"/>
      </p:ext>
    </p:extLst>
  </p:cSld>
  <p:clrMapOvr>
    <a:masterClrMapping/>
  </p:clrMapOvr>
</p:sld>
</file>

<file path=ppt/theme/theme1.xml><?xml version="1.0" encoding="utf-8"?>
<a:theme xmlns:a="http://schemas.openxmlformats.org/drawingml/2006/main" name="Monoline">
  <a:themeElements>
    <a:clrScheme name="Custom 167">
      <a:dk1>
        <a:sysClr val="windowText" lastClr="000000"/>
      </a:dk1>
      <a:lt1>
        <a:sysClr val="window" lastClr="FFFFFF"/>
      </a:lt1>
      <a:dk2>
        <a:srgbClr val="44546A"/>
      </a:dk2>
      <a:lt2>
        <a:srgbClr val="E7E6E6"/>
      </a:lt2>
      <a:accent1>
        <a:srgbClr val="FBF4EF"/>
      </a:accent1>
      <a:accent2>
        <a:srgbClr val="F7F6F3"/>
      </a:accent2>
      <a:accent3>
        <a:srgbClr val="A5A5A5"/>
      </a:accent3>
      <a:accent4>
        <a:srgbClr val="FFC000"/>
      </a:accent4>
      <a:accent5>
        <a:srgbClr val="5B9BD5"/>
      </a:accent5>
      <a:accent6>
        <a:srgbClr val="70AD47"/>
      </a:accent6>
      <a:hlink>
        <a:srgbClr val="0563C1"/>
      </a:hlink>
      <a:folHlink>
        <a:srgbClr val="954F72"/>
      </a:folHlink>
    </a:clrScheme>
    <a:fontScheme name="Custom 56">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56180624 Minimalist light sales pitch_Win32_v3" id="{6E94D4DF-24E6-4758-8701-2C20AC2BF2DD}" vid="{D9C778EE-A573-4D68-89BA-A3DB5F810EA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7" ma:contentTypeDescription="Create a new document." ma:contentTypeScope="" ma:versionID="c6f9a84f66a9c8b9a21755b9ffafb945">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27df39e3e7036dff54f89ddd5805ce72"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6C8B084D-D430-4822-B3CB-DEADB2E7A5FC}">
  <ds:schemaRefs>
    <ds:schemaRef ds:uri="http://schemas.microsoft.com/sharepoint/v3/contenttype/forms"/>
  </ds:schemaRefs>
</ds:datastoreItem>
</file>

<file path=customXml/itemProps2.xml><?xml version="1.0" encoding="utf-8"?>
<ds:datastoreItem xmlns:ds="http://schemas.openxmlformats.org/officeDocument/2006/customXml" ds:itemID="{15BFCE94-6EC9-4D8E-89B6-C22DE7AD70C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211845F9-C5F4-4AA5-BA9E-EC2182E91488}">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
  <TotalTime>0</TotalTime>
  <Words>1659</Words>
  <Application>Microsoft Office PowerPoint</Application>
  <PresentationFormat>Широкий екран</PresentationFormat>
  <Paragraphs>223</Paragraphs>
  <Slides>18</Slides>
  <Notes>2</Notes>
  <HiddenSlides>0</HiddenSlides>
  <MMClips>0</MMClips>
  <ScaleCrop>false</ScaleCrop>
  <HeadingPairs>
    <vt:vector size="6" baseType="variant">
      <vt:variant>
        <vt:lpstr>Використані шрифти</vt:lpstr>
      </vt:variant>
      <vt:variant>
        <vt:i4>4</vt:i4>
      </vt:variant>
      <vt:variant>
        <vt:lpstr>Тема</vt:lpstr>
      </vt:variant>
      <vt:variant>
        <vt:i4>1</vt:i4>
      </vt:variant>
      <vt:variant>
        <vt:lpstr>Заголовки слайдів</vt:lpstr>
      </vt:variant>
      <vt:variant>
        <vt:i4>18</vt:i4>
      </vt:variant>
    </vt:vector>
  </HeadingPairs>
  <TitlesOfParts>
    <vt:vector size="23" baseType="lpstr">
      <vt:lpstr>Aptos</vt:lpstr>
      <vt:lpstr>Arial</vt:lpstr>
      <vt:lpstr>Calibri</vt:lpstr>
      <vt:lpstr>Tenorite</vt:lpstr>
      <vt:lpstr>Monoline</vt:lpstr>
      <vt:lpstr>Skillforge</vt:lpstr>
      <vt:lpstr>The aim</vt:lpstr>
      <vt:lpstr>PRODUCT OVERVIEW</vt:lpstr>
      <vt:lpstr>scope</vt:lpstr>
      <vt:lpstr>NON-goals</vt:lpstr>
      <vt:lpstr>Scope Limitations</vt:lpstr>
      <vt:lpstr>Why skillforge should be</vt:lpstr>
      <vt:lpstr>User Persona 1 </vt:lpstr>
      <vt:lpstr>User Persona 2</vt:lpstr>
      <vt:lpstr>Use cases</vt:lpstr>
      <vt:lpstr>Functional and non-functional requirements</vt:lpstr>
      <vt:lpstr>Functional and non-functional requirements</vt:lpstr>
      <vt:lpstr>Project team</vt:lpstr>
      <vt:lpstr>Project timeline and schedule</vt:lpstr>
      <vt:lpstr>Gantt chart</vt:lpstr>
      <vt:lpstr>Risk assessment and mitigation plan</vt:lpstr>
      <vt:lpstr>Identified Risks with High and Medium Likelihood:</vt:lpstr>
      <vt:lpstr>Identified Risks with High and Medium Likelihood: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2023-07-24T01:11:48Z</dcterms:created>
  <dcterms:modified xsi:type="dcterms:W3CDTF">2024-12-16T19:51:21Z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